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notesMasterIdLst>
    <p:notesMasterId r:id="rId24"/>
  </p:notesMasterIdLst>
  <p:sldIdLst>
    <p:sldId id="256" r:id="rId3"/>
    <p:sldId id="257" r:id="rId4"/>
    <p:sldId id="258" r:id="rId5"/>
    <p:sldId id="259" r:id="rId6"/>
    <p:sldId id="260" r:id="rId7"/>
    <p:sldId id="261" r:id="rId8"/>
    <p:sldId id="262" r:id="rId9"/>
    <p:sldId id="278"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4" d="100"/>
          <a:sy n="84" d="100"/>
        </p:scale>
        <p:origin x="142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DB7F35F-93C9-4BE2-A1F9-32D97C832460}" type="doc">
      <dgm:prSet loTypeId="urn:microsoft.com/office/officeart/2005/8/layout/radial1" loCatId="cycle" qsTypeId="urn:microsoft.com/office/officeart/2005/8/quickstyle/simple1" qsCatId="simple" csTypeId="urn:microsoft.com/office/officeart/2005/8/colors/accent6_1" csCatId="accent6" phldr="1"/>
      <dgm:spPr/>
      <dgm:t>
        <a:bodyPr/>
        <a:lstStyle/>
        <a:p>
          <a:endParaRPr lang="en-IN"/>
        </a:p>
      </dgm:t>
    </dgm:pt>
    <dgm:pt modelId="{A11FF148-317D-4CF7-8EAC-6AB802D9B116}">
      <dgm:prSet phldrT="[Text]" custT="1"/>
      <dgm:spPr>
        <a:ln w="3175">
          <a:solidFill>
            <a:schemeClr val="tx1">
              <a:lumMod val="65000"/>
              <a:lumOff val="35000"/>
            </a:schemeClr>
          </a:solidFill>
        </a:ln>
      </dgm:spPr>
      <dgm:t>
        <a:bodyPr/>
        <a:lstStyle/>
        <a:p>
          <a:r>
            <a:rPr lang="en-US" sz="2400" dirty="0" smtClean="0">
              <a:solidFill>
                <a:schemeClr val="tx1">
                  <a:lumMod val="65000"/>
                  <a:lumOff val="35000"/>
                </a:schemeClr>
              </a:solidFill>
            </a:rPr>
            <a:t>O&amp;C</a:t>
          </a:r>
          <a:endParaRPr lang="en-IN" sz="2400" dirty="0">
            <a:solidFill>
              <a:schemeClr val="tx1">
                <a:lumMod val="65000"/>
                <a:lumOff val="35000"/>
              </a:schemeClr>
            </a:solidFill>
          </a:endParaRPr>
        </a:p>
      </dgm:t>
    </dgm:pt>
    <dgm:pt modelId="{98381CFD-7555-446B-B2E8-F4813FDF0B68}" type="parTrans" cxnId="{12E6FA5B-17F6-4020-B06C-5BD3734A8722}">
      <dgm:prSet/>
      <dgm:spPr/>
      <dgm:t>
        <a:bodyPr/>
        <a:lstStyle/>
        <a:p>
          <a:endParaRPr lang="en-IN">
            <a:solidFill>
              <a:schemeClr val="tx1">
                <a:lumMod val="65000"/>
                <a:lumOff val="35000"/>
              </a:schemeClr>
            </a:solidFill>
          </a:endParaRPr>
        </a:p>
      </dgm:t>
    </dgm:pt>
    <dgm:pt modelId="{085875ED-07CB-46A2-8633-32F9A91577B0}" type="sibTrans" cxnId="{12E6FA5B-17F6-4020-B06C-5BD3734A8722}">
      <dgm:prSet/>
      <dgm:spPr/>
      <dgm:t>
        <a:bodyPr/>
        <a:lstStyle/>
        <a:p>
          <a:endParaRPr lang="en-IN">
            <a:solidFill>
              <a:schemeClr val="tx1">
                <a:lumMod val="65000"/>
                <a:lumOff val="35000"/>
              </a:schemeClr>
            </a:solidFill>
          </a:endParaRPr>
        </a:p>
      </dgm:t>
    </dgm:pt>
    <dgm:pt modelId="{7833E825-D2E2-44B6-BEED-3A7862CF11D1}">
      <dgm:prSet phldrT="[Text]"/>
      <dgm:spPr>
        <a:ln w="3175">
          <a:solidFill>
            <a:schemeClr val="tx1">
              <a:lumMod val="65000"/>
              <a:lumOff val="35000"/>
            </a:schemeClr>
          </a:solidFill>
        </a:ln>
      </dgm:spPr>
      <dgm:t>
        <a:bodyPr/>
        <a:lstStyle/>
        <a:p>
          <a:r>
            <a:rPr lang="en-US" dirty="0" smtClean="0">
              <a:solidFill>
                <a:schemeClr val="tx1">
                  <a:lumMod val="65000"/>
                  <a:lumOff val="35000"/>
                </a:schemeClr>
              </a:solidFill>
            </a:rPr>
            <a:t>Design</a:t>
          </a:r>
          <a:endParaRPr lang="en-IN" dirty="0">
            <a:solidFill>
              <a:schemeClr val="tx1">
                <a:lumMod val="65000"/>
                <a:lumOff val="35000"/>
              </a:schemeClr>
            </a:solidFill>
          </a:endParaRPr>
        </a:p>
      </dgm:t>
    </dgm:pt>
    <dgm:pt modelId="{FA66C0B1-6CB2-45CB-8198-E8883CA8C9A4}" type="parTrans" cxnId="{A67D3213-7351-494F-8B8D-8B4E622A82DD}">
      <dgm:prSet/>
      <dgm:spPr>
        <a:ln w="3175">
          <a:solidFill>
            <a:schemeClr val="tx1">
              <a:lumMod val="65000"/>
              <a:lumOff val="35000"/>
            </a:schemeClr>
          </a:solidFill>
        </a:ln>
      </dgm:spPr>
      <dgm:t>
        <a:bodyPr/>
        <a:lstStyle/>
        <a:p>
          <a:endParaRPr lang="en-IN">
            <a:solidFill>
              <a:schemeClr val="tx1">
                <a:lumMod val="65000"/>
                <a:lumOff val="35000"/>
              </a:schemeClr>
            </a:solidFill>
          </a:endParaRPr>
        </a:p>
      </dgm:t>
    </dgm:pt>
    <dgm:pt modelId="{4A8E352A-F5E3-47C7-B412-FAD6738C47D1}" type="sibTrans" cxnId="{A67D3213-7351-494F-8B8D-8B4E622A82DD}">
      <dgm:prSet/>
      <dgm:spPr/>
      <dgm:t>
        <a:bodyPr/>
        <a:lstStyle/>
        <a:p>
          <a:endParaRPr lang="en-IN">
            <a:solidFill>
              <a:schemeClr val="tx1">
                <a:lumMod val="65000"/>
                <a:lumOff val="35000"/>
              </a:schemeClr>
            </a:solidFill>
          </a:endParaRPr>
        </a:p>
      </dgm:t>
    </dgm:pt>
    <dgm:pt modelId="{B5752DF2-3D6E-41F8-8837-C31F92164E70}">
      <dgm:prSet phldrT="[Text]"/>
      <dgm:spPr>
        <a:ln w="3175">
          <a:solidFill>
            <a:schemeClr val="tx1">
              <a:lumMod val="65000"/>
              <a:lumOff val="35000"/>
            </a:schemeClr>
          </a:solidFill>
        </a:ln>
      </dgm:spPr>
      <dgm:t>
        <a:bodyPr/>
        <a:lstStyle/>
        <a:p>
          <a:r>
            <a:rPr lang="en-US" dirty="0" smtClean="0">
              <a:solidFill>
                <a:schemeClr val="tx1">
                  <a:lumMod val="65000"/>
                  <a:lumOff val="35000"/>
                </a:schemeClr>
              </a:solidFill>
            </a:rPr>
            <a:t>Develop</a:t>
          </a:r>
          <a:endParaRPr lang="en-IN" dirty="0">
            <a:solidFill>
              <a:schemeClr val="tx1">
                <a:lumMod val="65000"/>
                <a:lumOff val="35000"/>
              </a:schemeClr>
            </a:solidFill>
          </a:endParaRPr>
        </a:p>
      </dgm:t>
    </dgm:pt>
    <dgm:pt modelId="{ABA3C1A3-0460-4765-953E-0A98FCA28367}" type="parTrans" cxnId="{0BFEE692-A8B8-4AD9-B860-C649AEED8302}">
      <dgm:prSet/>
      <dgm:spPr>
        <a:ln w="3175">
          <a:solidFill>
            <a:schemeClr val="tx1">
              <a:lumMod val="65000"/>
              <a:lumOff val="35000"/>
            </a:schemeClr>
          </a:solidFill>
        </a:ln>
      </dgm:spPr>
      <dgm:t>
        <a:bodyPr/>
        <a:lstStyle/>
        <a:p>
          <a:endParaRPr lang="en-IN">
            <a:solidFill>
              <a:schemeClr val="tx1">
                <a:lumMod val="65000"/>
                <a:lumOff val="35000"/>
              </a:schemeClr>
            </a:solidFill>
          </a:endParaRPr>
        </a:p>
      </dgm:t>
    </dgm:pt>
    <dgm:pt modelId="{477EEB9E-B233-448D-8F7C-B86F6EBF3B2D}" type="sibTrans" cxnId="{0BFEE692-A8B8-4AD9-B860-C649AEED8302}">
      <dgm:prSet/>
      <dgm:spPr/>
      <dgm:t>
        <a:bodyPr/>
        <a:lstStyle/>
        <a:p>
          <a:endParaRPr lang="en-IN">
            <a:solidFill>
              <a:schemeClr val="tx1">
                <a:lumMod val="65000"/>
                <a:lumOff val="35000"/>
              </a:schemeClr>
            </a:solidFill>
          </a:endParaRPr>
        </a:p>
      </dgm:t>
    </dgm:pt>
    <dgm:pt modelId="{9B33585F-6037-4CCB-886F-9192A2AFBBF4}">
      <dgm:prSet phldrT="[Text]"/>
      <dgm:spPr>
        <a:ln w="3175">
          <a:solidFill>
            <a:schemeClr val="tx1">
              <a:lumMod val="65000"/>
              <a:lumOff val="35000"/>
            </a:schemeClr>
          </a:solidFill>
        </a:ln>
      </dgm:spPr>
      <dgm:t>
        <a:bodyPr/>
        <a:lstStyle/>
        <a:p>
          <a:r>
            <a:rPr lang="en-US" dirty="0" smtClean="0">
              <a:solidFill>
                <a:schemeClr val="tx1">
                  <a:lumMod val="65000"/>
                  <a:lumOff val="35000"/>
                </a:schemeClr>
              </a:solidFill>
            </a:rPr>
            <a:t>Launch/ Delivery</a:t>
          </a:r>
        </a:p>
      </dgm:t>
    </dgm:pt>
    <dgm:pt modelId="{3D52F731-5A30-40D4-84BC-AA063637D370}" type="sibTrans" cxnId="{B5BF7215-A3A3-45C7-833B-EE13110D876D}">
      <dgm:prSet/>
      <dgm:spPr/>
      <dgm:t>
        <a:bodyPr/>
        <a:lstStyle/>
        <a:p>
          <a:endParaRPr lang="en-IN">
            <a:solidFill>
              <a:schemeClr val="tx1">
                <a:lumMod val="65000"/>
                <a:lumOff val="35000"/>
              </a:schemeClr>
            </a:solidFill>
          </a:endParaRPr>
        </a:p>
      </dgm:t>
    </dgm:pt>
    <dgm:pt modelId="{BA16F68F-CAA6-476F-B0C4-F1E6E619F164}" type="parTrans" cxnId="{B5BF7215-A3A3-45C7-833B-EE13110D876D}">
      <dgm:prSet/>
      <dgm:spPr>
        <a:ln w="3175">
          <a:solidFill>
            <a:schemeClr val="tx1">
              <a:lumMod val="65000"/>
              <a:lumOff val="35000"/>
            </a:schemeClr>
          </a:solidFill>
        </a:ln>
      </dgm:spPr>
      <dgm:t>
        <a:bodyPr/>
        <a:lstStyle/>
        <a:p>
          <a:endParaRPr lang="en-IN">
            <a:solidFill>
              <a:schemeClr val="tx1">
                <a:lumMod val="65000"/>
                <a:lumOff val="35000"/>
              </a:schemeClr>
            </a:solidFill>
          </a:endParaRPr>
        </a:p>
      </dgm:t>
    </dgm:pt>
    <dgm:pt modelId="{D4690658-2AAC-42AC-9441-B82BB749C56C}">
      <dgm:prSet phldrT="[Text]"/>
      <dgm:spPr>
        <a:ln w="3175">
          <a:solidFill>
            <a:schemeClr val="tx1">
              <a:lumMod val="65000"/>
              <a:lumOff val="35000"/>
            </a:schemeClr>
          </a:solidFill>
        </a:ln>
      </dgm:spPr>
      <dgm:t>
        <a:bodyPr/>
        <a:lstStyle/>
        <a:p>
          <a:r>
            <a:rPr lang="en-US" dirty="0" smtClean="0">
              <a:solidFill>
                <a:schemeClr val="tx1">
                  <a:lumMod val="65000"/>
                  <a:lumOff val="35000"/>
                </a:schemeClr>
              </a:solidFill>
            </a:rPr>
            <a:t>Ideate</a:t>
          </a:r>
          <a:endParaRPr lang="en-IN" dirty="0">
            <a:solidFill>
              <a:schemeClr val="tx1">
                <a:lumMod val="65000"/>
                <a:lumOff val="35000"/>
              </a:schemeClr>
            </a:solidFill>
          </a:endParaRPr>
        </a:p>
      </dgm:t>
    </dgm:pt>
    <dgm:pt modelId="{CC1BE4F7-4C16-4FDF-936F-6ADD6F5C0C0E}" type="sibTrans" cxnId="{65816437-E39B-4614-BA32-024193E06C52}">
      <dgm:prSet/>
      <dgm:spPr/>
      <dgm:t>
        <a:bodyPr/>
        <a:lstStyle/>
        <a:p>
          <a:endParaRPr lang="en-IN">
            <a:solidFill>
              <a:schemeClr val="tx1">
                <a:lumMod val="65000"/>
                <a:lumOff val="35000"/>
              </a:schemeClr>
            </a:solidFill>
          </a:endParaRPr>
        </a:p>
      </dgm:t>
    </dgm:pt>
    <dgm:pt modelId="{8CD9BA85-0FED-404F-9E9F-C99856B12B16}" type="parTrans" cxnId="{65816437-E39B-4614-BA32-024193E06C52}">
      <dgm:prSet/>
      <dgm:spPr>
        <a:ln w="3175">
          <a:solidFill>
            <a:schemeClr val="tx1">
              <a:lumMod val="65000"/>
              <a:lumOff val="35000"/>
            </a:schemeClr>
          </a:solidFill>
        </a:ln>
      </dgm:spPr>
      <dgm:t>
        <a:bodyPr/>
        <a:lstStyle/>
        <a:p>
          <a:endParaRPr lang="en-IN">
            <a:solidFill>
              <a:schemeClr val="tx1">
                <a:lumMod val="65000"/>
                <a:lumOff val="35000"/>
              </a:schemeClr>
            </a:solidFill>
          </a:endParaRPr>
        </a:p>
      </dgm:t>
    </dgm:pt>
    <dgm:pt modelId="{CD430850-1004-4FF3-A738-BD194F4497A9}" type="pres">
      <dgm:prSet presAssocID="{9DB7F35F-93C9-4BE2-A1F9-32D97C832460}" presName="cycle" presStyleCnt="0">
        <dgm:presLayoutVars>
          <dgm:chMax val="1"/>
          <dgm:dir/>
          <dgm:animLvl val="ctr"/>
          <dgm:resizeHandles val="exact"/>
        </dgm:presLayoutVars>
      </dgm:prSet>
      <dgm:spPr/>
      <dgm:t>
        <a:bodyPr/>
        <a:lstStyle/>
        <a:p>
          <a:endParaRPr lang="en-IN"/>
        </a:p>
      </dgm:t>
    </dgm:pt>
    <dgm:pt modelId="{8EE74E0B-8623-42C8-8649-51456409444C}" type="pres">
      <dgm:prSet presAssocID="{A11FF148-317D-4CF7-8EAC-6AB802D9B116}" presName="centerShape" presStyleLbl="node0" presStyleIdx="0" presStyleCnt="1"/>
      <dgm:spPr/>
      <dgm:t>
        <a:bodyPr/>
        <a:lstStyle/>
        <a:p>
          <a:endParaRPr lang="en-IN"/>
        </a:p>
      </dgm:t>
    </dgm:pt>
    <dgm:pt modelId="{01E5F25C-24FA-40F2-9066-8F0F91D8B416}" type="pres">
      <dgm:prSet presAssocID="{8CD9BA85-0FED-404F-9E9F-C99856B12B16}" presName="Name9" presStyleLbl="parChTrans1D2" presStyleIdx="0" presStyleCnt="4"/>
      <dgm:spPr/>
      <dgm:t>
        <a:bodyPr/>
        <a:lstStyle/>
        <a:p>
          <a:endParaRPr lang="en-IN"/>
        </a:p>
      </dgm:t>
    </dgm:pt>
    <dgm:pt modelId="{3821306D-0D75-4AB1-AAFB-568C494B09F7}" type="pres">
      <dgm:prSet presAssocID="{8CD9BA85-0FED-404F-9E9F-C99856B12B16}" presName="connTx" presStyleLbl="parChTrans1D2" presStyleIdx="0" presStyleCnt="4"/>
      <dgm:spPr/>
      <dgm:t>
        <a:bodyPr/>
        <a:lstStyle/>
        <a:p>
          <a:endParaRPr lang="en-IN"/>
        </a:p>
      </dgm:t>
    </dgm:pt>
    <dgm:pt modelId="{70AB878E-42CF-4866-95E3-2969986218D4}" type="pres">
      <dgm:prSet presAssocID="{D4690658-2AAC-42AC-9441-B82BB749C56C}" presName="node" presStyleLbl="node1" presStyleIdx="0" presStyleCnt="4">
        <dgm:presLayoutVars>
          <dgm:bulletEnabled val="1"/>
        </dgm:presLayoutVars>
      </dgm:prSet>
      <dgm:spPr/>
      <dgm:t>
        <a:bodyPr/>
        <a:lstStyle/>
        <a:p>
          <a:endParaRPr lang="en-IN"/>
        </a:p>
      </dgm:t>
    </dgm:pt>
    <dgm:pt modelId="{DF37B958-BA58-460C-9A94-B39B52D25996}" type="pres">
      <dgm:prSet presAssocID="{FA66C0B1-6CB2-45CB-8198-E8883CA8C9A4}" presName="Name9" presStyleLbl="parChTrans1D2" presStyleIdx="1" presStyleCnt="4"/>
      <dgm:spPr/>
      <dgm:t>
        <a:bodyPr/>
        <a:lstStyle/>
        <a:p>
          <a:endParaRPr lang="en-IN"/>
        </a:p>
      </dgm:t>
    </dgm:pt>
    <dgm:pt modelId="{042B2460-A16B-480E-B5B7-5D6B29F01B15}" type="pres">
      <dgm:prSet presAssocID="{FA66C0B1-6CB2-45CB-8198-E8883CA8C9A4}" presName="connTx" presStyleLbl="parChTrans1D2" presStyleIdx="1" presStyleCnt="4"/>
      <dgm:spPr/>
      <dgm:t>
        <a:bodyPr/>
        <a:lstStyle/>
        <a:p>
          <a:endParaRPr lang="en-IN"/>
        </a:p>
      </dgm:t>
    </dgm:pt>
    <dgm:pt modelId="{3BC34341-F3FF-42C6-AF70-F6DF5513EF33}" type="pres">
      <dgm:prSet presAssocID="{7833E825-D2E2-44B6-BEED-3A7862CF11D1}" presName="node" presStyleLbl="node1" presStyleIdx="1" presStyleCnt="4">
        <dgm:presLayoutVars>
          <dgm:bulletEnabled val="1"/>
        </dgm:presLayoutVars>
      </dgm:prSet>
      <dgm:spPr/>
      <dgm:t>
        <a:bodyPr/>
        <a:lstStyle/>
        <a:p>
          <a:endParaRPr lang="en-IN"/>
        </a:p>
      </dgm:t>
    </dgm:pt>
    <dgm:pt modelId="{1327FC60-E8FF-492C-B009-5C266048DEDD}" type="pres">
      <dgm:prSet presAssocID="{ABA3C1A3-0460-4765-953E-0A98FCA28367}" presName="Name9" presStyleLbl="parChTrans1D2" presStyleIdx="2" presStyleCnt="4"/>
      <dgm:spPr/>
      <dgm:t>
        <a:bodyPr/>
        <a:lstStyle/>
        <a:p>
          <a:endParaRPr lang="en-IN"/>
        </a:p>
      </dgm:t>
    </dgm:pt>
    <dgm:pt modelId="{8CF66C88-8888-4026-8F4A-0122CDC0906E}" type="pres">
      <dgm:prSet presAssocID="{ABA3C1A3-0460-4765-953E-0A98FCA28367}" presName="connTx" presStyleLbl="parChTrans1D2" presStyleIdx="2" presStyleCnt="4"/>
      <dgm:spPr/>
      <dgm:t>
        <a:bodyPr/>
        <a:lstStyle/>
        <a:p>
          <a:endParaRPr lang="en-IN"/>
        </a:p>
      </dgm:t>
    </dgm:pt>
    <dgm:pt modelId="{2978E46E-0233-4606-9E5D-6470601986F2}" type="pres">
      <dgm:prSet presAssocID="{B5752DF2-3D6E-41F8-8837-C31F92164E70}" presName="node" presStyleLbl="node1" presStyleIdx="2" presStyleCnt="4">
        <dgm:presLayoutVars>
          <dgm:bulletEnabled val="1"/>
        </dgm:presLayoutVars>
      </dgm:prSet>
      <dgm:spPr/>
      <dgm:t>
        <a:bodyPr/>
        <a:lstStyle/>
        <a:p>
          <a:endParaRPr lang="en-IN"/>
        </a:p>
      </dgm:t>
    </dgm:pt>
    <dgm:pt modelId="{6E28EAE5-F665-47B6-B5E3-01438A49F446}" type="pres">
      <dgm:prSet presAssocID="{BA16F68F-CAA6-476F-B0C4-F1E6E619F164}" presName="Name9" presStyleLbl="parChTrans1D2" presStyleIdx="3" presStyleCnt="4"/>
      <dgm:spPr/>
      <dgm:t>
        <a:bodyPr/>
        <a:lstStyle/>
        <a:p>
          <a:endParaRPr lang="en-IN"/>
        </a:p>
      </dgm:t>
    </dgm:pt>
    <dgm:pt modelId="{F6313215-AB60-4C92-99F9-45D0A1AEC4C7}" type="pres">
      <dgm:prSet presAssocID="{BA16F68F-CAA6-476F-B0C4-F1E6E619F164}" presName="connTx" presStyleLbl="parChTrans1D2" presStyleIdx="3" presStyleCnt="4"/>
      <dgm:spPr/>
      <dgm:t>
        <a:bodyPr/>
        <a:lstStyle/>
        <a:p>
          <a:endParaRPr lang="en-IN"/>
        </a:p>
      </dgm:t>
    </dgm:pt>
    <dgm:pt modelId="{5A7B856C-CCCD-4EE2-9C47-54B7B88A2E8E}" type="pres">
      <dgm:prSet presAssocID="{9B33585F-6037-4CCB-886F-9192A2AFBBF4}" presName="node" presStyleLbl="node1" presStyleIdx="3" presStyleCnt="4">
        <dgm:presLayoutVars>
          <dgm:bulletEnabled val="1"/>
        </dgm:presLayoutVars>
      </dgm:prSet>
      <dgm:spPr/>
      <dgm:t>
        <a:bodyPr/>
        <a:lstStyle/>
        <a:p>
          <a:endParaRPr lang="en-IN"/>
        </a:p>
      </dgm:t>
    </dgm:pt>
  </dgm:ptLst>
  <dgm:cxnLst>
    <dgm:cxn modelId="{A67D3213-7351-494F-8B8D-8B4E622A82DD}" srcId="{A11FF148-317D-4CF7-8EAC-6AB802D9B116}" destId="{7833E825-D2E2-44B6-BEED-3A7862CF11D1}" srcOrd="1" destOrd="0" parTransId="{FA66C0B1-6CB2-45CB-8198-E8883CA8C9A4}" sibTransId="{4A8E352A-F5E3-47C7-B412-FAD6738C47D1}"/>
    <dgm:cxn modelId="{8B955AAD-164C-44A1-ABE6-03BE5B70DD3C}" type="presOf" srcId="{B5752DF2-3D6E-41F8-8837-C31F92164E70}" destId="{2978E46E-0233-4606-9E5D-6470601986F2}" srcOrd="0" destOrd="0" presId="urn:microsoft.com/office/officeart/2005/8/layout/radial1"/>
    <dgm:cxn modelId="{68A6FCB9-3323-4A2B-8296-E9361EC19496}" type="presOf" srcId="{BA16F68F-CAA6-476F-B0C4-F1E6E619F164}" destId="{6E28EAE5-F665-47B6-B5E3-01438A49F446}" srcOrd="0" destOrd="0" presId="urn:microsoft.com/office/officeart/2005/8/layout/radial1"/>
    <dgm:cxn modelId="{12E6FA5B-17F6-4020-B06C-5BD3734A8722}" srcId="{9DB7F35F-93C9-4BE2-A1F9-32D97C832460}" destId="{A11FF148-317D-4CF7-8EAC-6AB802D9B116}" srcOrd="0" destOrd="0" parTransId="{98381CFD-7555-446B-B2E8-F4813FDF0B68}" sibTransId="{085875ED-07CB-46A2-8633-32F9A91577B0}"/>
    <dgm:cxn modelId="{DD1542C7-9FD8-4DAE-AFD8-430DB65D7CB2}" type="presOf" srcId="{D4690658-2AAC-42AC-9441-B82BB749C56C}" destId="{70AB878E-42CF-4866-95E3-2969986218D4}" srcOrd="0" destOrd="0" presId="urn:microsoft.com/office/officeart/2005/8/layout/radial1"/>
    <dgm:cxn modelId="{65816437-E39B-4614-BA32-024193E06C52}" srcId="{A11FF148-317D-4CF7-8EAC-6AB802D9B116}" destId="{D4690658-2AAC-42AC-9441-B82BB749C56C}" srcOrd="0" destOrd="0" parTransId="{8CD9BA85-0FED-404F-9E9F-C99856B12B16}" sibTransId="{CC1BE4F7-4C16-4FDF-936F-6ADD6F5C0C0E}"/>
    <dgm:cxn modelId="{18D881C9-3E39-4C79-A11A-3CABA8EBD6C4}" type="presOf" srcId="{9DB7F35F-93C9-4BE2-A1F9-32D97C832460}" destId="{CD430850-1004-4FF3-A738-BD194F4497A9}" srcOrd="0" destOrd="0" presId="urn:microsoft.com/office/officeart/2005/8/layout/radial1"/>
    <dgm:cxn modelId="{B5BF7215-A3A3-45C7-833B-EE13110D876D}" srcId="{A11FF148-317D-4CF7-8EAC-6AB802D9B116}" destId="{9B33585F-6037-4CCB-886F-9192A2AFBBF4}" srcOrd="3" destOrd="0" parTransId="{BA16F68F-CAA6-476F-B0C4-F1E6E619F164}" sibTransId="{3D52F731-5A30-40D4-84BC-AA063637D370}"/>
    <dgm:cxn modelId="{F0C7468C-AD65-4924-A359-B47EFA1DAE99}" type="presOf" srcId="{A11FF148-317D-4CF7-8EAC-6AB802D9B116}" destId="{8EE74E0B-8623-42C8-8649-51456409444C}" srcOrd="0" destOrd="0" presId="urn:microsoft.com/office/officeart/2005/8/layout/radial1"/>
    <dgm:cxn modelId="{E6776244-FAD8-499B-A260-72B93CEE7B92}" type="presOf" srcId="{BA16F68F-CAA6-476F-B0C4-F1E6E619F164}" destId="{F6313215-AB60-4C92-99F9-45D0A1AEC4C7}" srcOrd="1" destOrd="0" presId="urn:microsoft.com/office/officeart/2005/8/layout/radial1"/>
    <dgm:cxn modelId="{83F80026-CB98-4727-A385-7F66ED8E3BCF}" type="presOf" srcId="{FA66C0B1-6CB2-45CB-8198-E8883CA8C9A4}" destId="{042B2460-A16B-480E-B5B7-5D6B29F01B15}" srcOrd="1" destOrd="0" presId="urn:microsoft.com/office/officeart/2005/8/layout/radial1"/>
    <dgm:cxn modelId="{0D76034A-35E7-4437-ADB9-F63D0C105E7C}" type="presOf" srcId="{ABA3C1A3-0460-4765-953E-0A98FCA28367}" destId="{1327FC60-E8FF-492C-B009-5C266048DEDD}" srcOrd="0" destOrd="0" presId="urn:microsoft.com/office/officeart/2005/8/layout/radial1"/>
    <dgm:cxn modelId="{D3A7AD14-4788-4D1E-B078-B26B4085059F}" type="presOf" srcId="{8CD9BA85-0FED-404F-9E9F-C99856B12B16}" destId="{01E5F25C-24FA-40F2-9066-8F0F91D8B416}" srcOrd="0" destOrd="0" presId="urn:microsoft.com/office/officeart/2005/8/layout/radial1"/>
    <dgm:cxn modelId="{23856EDB-9610-4697-896B-33B9D7BCEF83}" type="presOf" srcId="{7833E825-D2E2-44B6-BEED-3A7862CF11D1}" destId="{3BC34341-F3FF-42C6-AF70-F6DF5513EF33}" srcOrd="0" destOrd="0" presId="urn:microsoft.com/office/officeart/2005/8/layout/radial1"/>
    <dgm:cxn modelId="{25DDAC0C-17E9-435F-B363-6EC3C1857B8F}" type="presOf" srcId="{ABA3C1A3-0460-4765-953E-0A98FCA28367}" destId="{8CF66C88-8888-4026-8F4A-0122CDC0906E}" srcOrd="1" destOrd="0" presId="urn:microsoft.com/office/officeart/2005/8/layout/radial1"/>
    <dgm:cxn modelId="{006ABBC5-B95F-4C74-89F0-6407F5DAE57A}" type="presOf" srcId="{9B33585F-6037-4CCB-886F-9192A2AFBBF4}" destId="{5A7B856C-CCCD-4EE2-9C47-54B7B88A2E8E}" srcOrd="0" destOrd="0" presId="urn:microsoft.com/office/officeart/2005/8/layout/radial1"/>
    <dgm:cxn modelId="{092AA3B8-458A-4174-9126-6DA37BF3A798}" type="presOf" srcId="{8CD9BA85-0FED-404F-9E9F-C99856B12B16}" destId="{3821306D-0D75-4AB1-AAFB-568C494B09F7}" srcOrd="1" destOrd="0" presId="urn:microsoft.com/office/officeart/2005/8/layout/radial1"/>
    <dgm:cxn modelId="{0BFEE692-A8B8-4AD9-B860-C649AEED8302}" srcId="{A11FF148-317D-4CF7-8EAC-6AB802D9B116}" destId="{B5752DF2-3D6E-41F8-8837-C31F92164E70}" srcOrd="2" destOrd="0" parTransId="{ABA3C1A3-0460-4765-953E-0A98FCA28367}" sibTransId="{477EEB9E-B233-448D-8F7C-B86F6EBF3B2D}"/>
    <dgm:cxn modelId="{9DE3DC2C-2AF2-4561-B5F8-CB10FF803523}" type="presOf" srcId="{FA66C0B1-6CB2-45CB-8198-E8883CA8C9A4}" destId="{DF37B958-BA58-460C-9A94-B39B52D25996}" srcOrd="0" destOrd="0" presId="urn:microsoft.com/office/officeart/2005/8/layout/radial1"/>
    <dgm:cxn modelId="{E55D7DAE-B765-4577-98B9-DBE5066E0620}" type="presParOf" srcId="{CD430850-1004-4FF3-A738-BD194F4497A9}" destId="{8EE74E0B-8623-42C8-8649-51456409444C}" srcOrd="0" destOrd="0" presId="urn:microsoft.com/office/officeart/2005/8/layout/radial1"/>
    <dgm:cxn modelId="{698AE067-E141-4A52-9CEB-80120DAD983E}" type="presParOf" srcId="{CD430850-1004-4FF3-A738-BD194F4497A9}" destId="{01E5F25C-24FA-40F2-9066-8F0F91D8B416}" srcOrd="1" destOrd="0" presId="urn:microsoft.com/office/officeart/2005/8/layout/radial1"/>
    <dgm:cxn modelId="{0AB3168C-5403-4848-8CCC-1255D4FD21B7}" type="presParOf" srcId="{01E5F25C-24FA-40F2-9066-8F0F91D8B416}" destId="{3821306D-0D75-4AB1-AAFB-568C494B09F7}" srcOrd="0" destOrd="0" presId="urn:microsoft.com/office/officeart/2005/8/layout/radial1"/>
    <dgm:cxn modelId="{5FDBAE4E-C8D2-4D4B-B599-1DF4E9870F74}" type="presParOf" srcId="{CD430850-1004-4FF3-A738-BD194F4497A9}" destId="{70AB878E-42CF-4866-95E3-2969986218D4}" srcOrd="2" destOrd="0" presId="urn:microsoft.com/office/officeart/2005/8/layout/radial1"/>
    <dgm:cxn modelId="{872A3E07-87BE-4078-A324-88DAB1F3DD69}" type="presParOf" srcId="{CD430850-1004-4FF3-A738-BD194F4497A9}" destId="{DF37B958-BA58-460C-9A94-B39B52D25996}" srcOrd="3" destOrd="0" presId="urn:microsoft.com/office/officeart/2005/8/layout/radial1"/>
    <dgm:cxn modelId="{74F5B771-81E6-4230-94F3-F30AC7F324FF}" type="presParOf" srcId="{DF37B958-BA58-460C-9A94-B39B52D25996}" destId="{042B2460-A16B-480E-B5B7-5D6B29F01B15}" srcOrd="0" destOrd="0" presId="urn:microsoft.com/office/officeart/2005/8/layout/radial1"/>
    <dgm:cxn modelId="{B1E20FF9-4137-42CA-9F72-8E52A36BD5D4}" type="presParOf" srcId="{CD430850-1004-4FF3-A738-BD194F4497A9}" destId="{3BC34341-F3FF-42C6-AF70-F6DF5513EF33}" srcOrd="4" destOrd="0" presId="urn:microsoft.com/office/officeart/2005/8/layout/radial1"/>
    <dgm:cxn modelId="{AD459B8B-75B8-4419-BC0A-17BDDABB3801}" type="presParOf" srcId="{CD430850-1004-4FF3-A738-BD194F4497A9}" destId="{1327FC60-E8FF-492C-B009-5C266048DEDD}" srcOrd="5" destOrd="0" presId="urn:microsoft.com/office/officeart/2005/8/layout/radial1"/>
    <dgm:cxn modelId="{34E13CB8-C8E6-46F6-B66C-6C11F17DD94F}" type="presParOf" srcId="{1327FC60-E8FF-492C-B009-5C266048DEDD}" destId="{8CF66C88-8888-4026-8F4A-0122CDC0906E}" srcOrd="0" destOrd="0" presId="urn:microsoft.com/office/officeart/2005/8/layout/radial1"/>
    <dgm:cxn modelId="{EFAA3C51-E015-431E-AC10-2A2C421F39D6}" type="presParOf" srcId="{CD430850-1004-4FF3-A738-BD194F4497A9}" destId="{2978E46E-0233-4606-9E5D-6470601986F2}" srcOrd="6" destOrd="0" presId="urn:microsoft.com/office/officeart/2005/8/layout/radial1"/>
    <dgm:cxn modelId="{565C4312-4017-4B4E-A1FB-D0CB3CE00B4E}" type="presParOf" srcId="{CD430850-1004-4FF3-A738-BD194F4497A9}" destId="{6E28EAE5-F665-47B6-B5E3-01438A49F446}" srcOrd="7" destOrd="0" presId="urn:microsoft.com/office/officeart/2005/8/layout/radial1"/>
    <dgm:cxn modelId="{048708D5-D056-4D2D-9BBD-5446E90F87F4}" type="presParOf" srcId="{6E28EAE5-F665-47B6-B5E3-01438A49F446}" destId="{F6313215-AB60-4C92-99F9-45D0A1AEC4C7}" srcOrd="0" destOrd="0" presId="urn:microsoft.com/office/officeart/2005/8/layout/radial1"/>
    <dgm:cxn modelId="{22CC3C58-3E67-4AA2-8A63-6DF4C00541E6}" type="presParOf" srcId="{CD430850-1004-4FF3-A738-BD194F4497A9}" destId="{5A7B856C-CCCD-4EE2-9C47-54B7B88A2E8E}" srcOrd="8" destOrd="0" presId="urn:microsoft.com/office/officeart/2005/8/layout/radial1"/>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E74E0B-8623-42C8-8649-51456409444C}">
      <dsp:nvSpPr>
        <dsp:cNvPr id="0" name=""/>
        <dsp:cNvSpPr/>
      </dsp:nvSpPr>
      <dsp:spPr>
        <a:xfrm>
          <a:off x="2356904" y="1317044"/>
          <a:ext cx="1000831" cy="1000831"/>
        </a:xfrm>
        <a:prstGeom prst="ellipse">
          <a:avLst/>
        </a:prstGeom>
        <a:solidFill>
          <a:schemeClr val="lt1">
            <a:hueOff val="0"/>
            <a:satOff val="0"/>
            <a:lumOff val="0"/>
            <a:alphaOff val="0"/>
          </a:schemeClr>
        </a:solidFill>
        <a:ln w="3175" cap="flat" cmpd="sng" algn="ctr">
          <a:solidFill>
            <a:schemeClr val="tx1">
              <a:lumMod val="65000"/>
              <a:lumOff val="3500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solidFill>
                <a:schemeClr val="tx1">
                  <a:lumMod val="65000"/>
                  <a:lumOff val="35000"/>
                </a:schemeClr>
              </a:solidFill>
            </a:rPr>
            <a:t>O&amp;C</a:t>
          </a:r>
          <a:endParaRPr lang="en-IN" sz="2400" kern="1200" dirty="0">
            <a:solidFill>
              <a:schemeClr val="tx1">
                <a:lumMod val="65000"/>
                <a:lumOff val="35000"/>
              </a:schemeClr>
            </a:solidFill>
          </a:endParaRPr>
        </a:p>
      </dsp:txBody>
      <dsp:txXfrm>
        <a:off x="2503472" y="1463612"/>
        <a:ext cx="707695" cy="707695"/>
      </dsp:txXfrm>
    </dsp:sp>
    <dsp:sp modelId="{01E5F25C-24FA-40F2-9066-8F0F91D8B416}">
      <dsp:nvSpPr>
        <dsp:cNvPr id="0" name=""/>
        <dsp:cNvSpPr/>
      </dsp:nvSpPr>
      <dsp:spPr>
        <a:xfrm rot="16200000">
          <a:off x="2706119" y="1150081"/>
          <a:ext cx="302401" cy="31524"/>
        </a:xfrm>
        <a:custGeom>
          <a:avLst/>
          <a:gdLst/>
          <a:ahLst/>
          <a:cxnLst/>
          <a:rect l="0" t="0" r="0" b="0"/>
          <a:pathLst>
            <a:path>
              <a:moveTo>
                <a:pt x="0" y="15762"/>
              </a:moveTo>
              <a:lnTo>
                <a:pt x="302401" y="15762"/>
              </a:lnTo>
            </a:path>
          </a:pathLst>
        </a:custGeom>
        <a:noFill/>
        <a:ln w="3175" cap="flat" cmpd="sng" algn="ctr">
          <a:solidFill>
            <a:schemeClr val="tx1">
              <a:lumMod val="65000"/>
              <a:lumOff val="35000"/>
            </a:schemeClr>
          </a:solidFill>
          <a:prstDash val="solid"/>
          <a:miter/>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solidFill>
              <a:schemeClr val="tx1">
                <a:lumMod val="65000"/>
                <a:lumOff val="35000"/>
              </a:schemeClr>
            </a:solidFill>
          </a:endParaRPr>
        </a:p>
      </dsp:txBody>
      <dsp:txXfrm>
        <a:off x="2849759" y="1158283"/>
        <a:ext cx="15120" cy="15120"/>
      </dsp:txXfrm>
    </dsp:sp>
    <dsp:sp modelId="{70AB878E-42CF-4866-95E3-2969986218D4}">
      <dsp:nvSpPr>
        <dsp:cNvPr id="0" name=""/>
        <dsp:cNvSpPr/>
      </dsp:nvSpPr>
      <dsp:spPr>
        <a:xfrm>
          <a:off x="2356904" y="13811"/>
          <a:ext cx="1000831" cy="1000831"/>
        </a:xfrm>
        <a:prstGeom prst="ellipse">
          <a:avLst/>
        </a:prstGeom>
        <a:solidFill>
          <a:schemeClr val="lt1">
            <a:hueOff val="0"/>
            <a:satOff val="0"/>
            <a:lumOff val="0"/>
            <a:alphaOff val="0"/>
          </a:schemeClr>
        </a:solidFill>
        <a:ln w="3175" cap="flat" cmpd="sng" algn="ctr">
          <a:solidFill>
            <a:schemeClr val="tx1">
              <a:lumMod val="65000"/>
              <a:lumOff val="3500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lumMod val="65000"/>
                  <a:lumOff val="35000"/>
                </a:schemeClr>
              </a:solidFill>
            </a:rPr>
            <a:t>Ideate</a:t>
          </a:r>
          <a:endParaRPr lang="en-IN" sz="1400" kern="1200" dirty="0">
            <a:solidFill>
              <a:schemeClr val="tx1">
                <a:lumMod val="65000"/>
                <a:lumOff val="35000"/>
              </a:schemeClr>
            </a:solidFill>
          </a:endParaRPr>
        </a:p>
      </dsp:txBody>
      <dsp:txXfrm>
        <a:off x="2503472" y="160379"/>
        <a:ext cx="707695" cy="707695"/>
      </dsp:txXfrm>
    </dsp:sp>
    <dsp:sp modelId="{DF37B958-BA58-460C-9A94-B39B52D25996}">
      <dsp:nvSpPr>
        <dsp:cNvPr id="0" name=""/>
        <dsp:cNvSpPr/>
      </dsp:nvSpPr>
      <dsp:spPr>
        <a:xfrm>
          <a:off x="3357735" y="1801697"/>
          <a:ext cx="302401" cy="31524"/>
        </a:xfrm>
        <a:custGeom>
          <a:avLst/>
          <a:gdLst/>
          <a:ahLst/>
          <a:cxnLst/>
          <a:rect l="0" t="0" r="0" b="0"/>
          <a:pathLst>
            <a:path>
              <a:moveTo>
                <a:pt x="0" y="15762"/>
              </a:moveTo>
              <a:lnTo>
                <a:pt x="302401" y="15762"/>
              </a:lnTo>
            </a:path>
          </a:pathLst>
        </a:custGeom>
        <a:noFill/>
        <a:ln w="3175" cap="flat" cmpd="sng" algn="ctr">
          <a:solidFill>
            <a:schemeClr val="tx1">
              <a:lumMod val="65000"/>
              <a:lumOff val="35000"/>
            </a:schemeClr>
          </a:solidFill>
          <a:prstDash val="solid"/>
          <a:miter/>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solidFill>
              <a:schemeClr val="tx1">
                <a:lumMod val="65000"/>
                <a:lumOff val="35000"/>
              </a:schemeClr>
            </a:solidFill>
          </a:endParaRPr>
        </a:p>
      </dsp:txBody>
      <dsp:txXfrm>
        <a:off x="3501376" y="1809899"/>
        <a:ext cx="15120" cy="15120"/>
      </dsp:txXfrm>
    </dsp:sp>
    <dsp:sp modelId="{3BC34341-F3FF-42C6-AF70-F6DF5513EF33}">
      <dsp:nvSpPr>
        <dsp:cNvPr id="0" name=""/>
        <dsp:cNvSpPr/>
      </dsp:nvSpPr>
      <dsp:spPr>
        <a:xfrm>
          <a:off x="3660136" y="1317044"/>
          <a:ext cx="1000831" cy="1000831"/>
        </a:xfrm>
        <a:prstGeom prst="ellipse">
          <a:avLst/>
        </a:prstGeom>
        <a:solidFill>
          <a:schemeClr val="lt1">
            <a:hueOff val="0"/>
            <a:satOff val="0"/>
            <a:lumOff val="0"/>
            <a:alphaOff val="0"/>
          </a:schemeClr>
        </a:solidFill>
        <a:ln w="3175" cap="flat" cmpd="sng" algn="ctr">
          <a:solidFill>
            <a:schemeClr val="tx1">
              <a:lumMod val="65000"/>
              <a:lumOff val="3500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lumMod val="65000"/>
                  <a:lumOff val="35000"/>
                </a:schemeClr>
              </a:solidFill>
            </a:rPr>
            <a:t>Design</a:t>
          </a:r>
          <a:endParaRPr lang="en-IN" sz="1400" kern="1200" dirty="0">
            <a:solidFill>
              <a:schemeClr val="tx1">
                <a:lumMod val="65000"/>
                <a:lumOff val="35000"/>
              </a:schemeClr>
            </a:solidFill>
          </a:endParaRPr>
        </a:p>
      </dsp:txBody>
      <dsp:txXfrm>
        <a:off x="3806704" y="1463612"/>
        <a:ext cx="707695" cy="707695"/>
      </dsp:txXfrm>
    </dsp:sp>
    <dsp:sp modelId="{1327FC60-E8FF-492C-B009-5C266048DEDD}">
      <dsp:nvSpPr>
        <dsp:cNvPr id="0" name=""/>
        <dsp:cNvSpPr/>
      </dsp:nvSpPr>
      <dsp:spPr>
        <a:xfrm rot="5400000">
          <a:off x="2706119" y="2453314"/>
          <a:ext cx="302401" cy="31524"/>
        </a:xfrm>
        <a:custGeom>
          <a:avLst/>
          <a:gdLst/>
          <a:ahLst/>
          <a:cxnLst/>
          <a:rect l="0" t="0" r="0" b="0"/>
          <a:pathLst>
            <a:path>
              <a:moveTo>
                <a:pt x="0" y="15762"/>
              </a:moveTo>
              <a:lnTo>
                <a:pt x="302401" y="15762"/>
              </a:lnTo>
            </a:path>
          </a:pathLst>
        </a:custGeom>
        <a:noFill/>
        <a:ln w="3175" cap="flat" cmpd="sng" algn="ctr">
          <a:solidFill>
            <a:schemeClr val="tx1">
              <a:lumMod val="65000"/>
              <a:lumOff val="35000"/>
            </a:schemeClr>
          </a:solidFill>
          <a:prstDash val="solid"/>
          <a:miter/>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solidFill>
              <a:schemeClr val="tx1">
                <a:lumMod val="65000"/>
                <a:lumOff val="35000"/>
              </a:schemeClr>
            </a:solidFill>
          </a:endParaRPr>
        </a:p>
      </dsp:txBody>
      <dsp:txXfrm>
        <a:off x="2849759" y="2461516"/>
        <a:ext cx="15120" cy="15120"/>
      </dsp:txXfrm>
    </dsp:sp>
    <dsp:sp modelId="{2978E46E-0233-4606-9E5D-6470601986F2}">
      <dsp:nvSpPr>
        <dsp:cNvPr id="0" name=""/>
        <dsp:cNvSpPr/>
      </dsp:nvSpPr>
      <dsp:spPr>
        <a:xfrm>
          <a:off x="2356904" y="2620276"/>
          <a:ext cx="1000831" cy="1000831"/>
        </a:xfrm>
        <a:prstGeom prst="ellipse">
          <a:avLst/>
        </a:prstGeom>
        <a:solidFill>
          <a:schemeClr val="lt1">
            <a:hueOff val="0"/>
            <a:satOff val="0"/>
            <a:lumOff val="0"/>
            <a:alphaOff val="0"/>
          </a:schemeClr>
        </a:solidFill>
        <a:ln w="3175" cap="flat" cmpd="sng" algn="ctr">
          <a:solidFill>
            <a:schemeClr val="tx1">
              <a:lumMod val="65000"/>
              <a:lumOff val="3500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lumMod val="65000"/>
                  <a:lumOff val="35000"/>
                </a:schemeClr>
              </a:solidFill>
            </a:rPr>
            <a:t>Develop</a:t>
          </a:r>
          <a:endParaRPr lang="en-IN" sz="1400" kern="1200" dirty="0">
            <a:solidFill>
              <a:schemeClr val="tx1">
                <a:lumMod val="65000"/>
                <a:lumOff val="35000"/>
              </a:schemeClr>
            </a:solidFill>
          </a:endParaRPr>
        </a:p>
      </dsp:txBody>
      <dsp:txXfrm>
        <a:off x="2503472" y="2766844"/>
        <a:ext cx="707695" cy="707695"/>
      </dsp:txXfrm>
    </dsp:sp>
    <dsp:sp modelId="{6E28EAE5-F665-47B6-B5E3-01438A49F446}">
      <dsp:nvSpPr>
        <dsp:cNvPr id="0" name=""/>
        <dsp:cNvSpPr/>
      </dsp:nvSpPr>
      <dsp:spPr>
        <a:xfrm rot="10800000">
          <a:off x="2054503" y="1801697"/>
          <a:ext cx="302401" cy="31524"/>
        </a:xfrm>
        <a:custGeom>
          <a:avLst/>
          <a:gdLst/>
          <a:ahLst/>
          <a:cxnLst/>
          <a:rect l="0" t="0" r="0" b="0"/>
          <a:pathLst>
            <a:path>
              <a:moveTo>
                <a:pt x="0" y="15762"/>
              </a:moveTo>
              <a:lnTo>
                <a:pt x="302401" y="15762"/>
              </a:lnTo>
            </a:path>
          </a:pathLst>
        </a:custGeom>
        <a:noFill/>
        <a:ln w="3175" cap="flat" cmpd="sng" algn="ctr">
          <a:solidFill>
            <a:schemeClr val="tx1">
              <a:lumMod val="65000"/>
              <a:lumOff val="35000"/>
            </a:schemeClr>
          </a:solidFill>
          <a:prstDash val="solid"/>
          <a:miter/>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solidFill>
              <a:schemeClr val="tx1">
                <a:lumMod val="65000"/>
                <a:lumOff val="35000"/>
              </a:schemeClr>
            </a:solidFill>
          </a:endParaRPr>
        </a:p>
      </dsp:txBody>
      <dsp:txXfrm rot="10800000">
        <a:off x="2198143" y="1809899"/>
        <a:ext cx="15120" cy="15120"/>
      </dsp:txXfrm>
    </dsp:sp>
    <dsp:sp modelId="{5A7B856C-CCCD-4EE2-9C47-54B7B88A2E8E}">
      <dsp:nvSpPr>
        <dsp:cNvPr id="0" name=""/>
        <dsp:cNvSpPr/>
      </dsp:nvSpPr>
      <dsp:spPr>
        <a:xfrm>
          <a:off x="1053671" y="1317044"/>
          <a:ext cx="1000831" cy="1000831"/>
        </a:xfrm>
        <a:prstGeom prst="ellipse">
          <a:avLst/>
        </a:prstGeom>
        <a:solidFill>
          <a:schemeClr val="lt1">
            <a:hueOff val="0"/>
            <a:satOff val="0"/>
            <a:lumOff val="0"/>
            <a:alphaOff val="0"/>
          </a:schemeClr>
        </a:solidFill>
        <a:ln w="3175" cap="flat" cmpd="sng" algn="ctr">
          <a:solidFill>
            <a:schemeClr val="tx1">
              <a:lumMod val="65000"/>
              <a:lumOff val="3500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lumMod val="65000"/>
                  <a:lumOff val="35000"/>
                </a:schemeClr>
              </a:solidFill>
            </a:rPr>
            <a:t>Launch/ Delivery</a:t>
          </a:r>
        </a:p>
      </dsp:txBody>
      <dsp:txXfrm>
        <a:off x="1200239" y="1463612"/>
        <a:ext cx="707695" cy="707695"/>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2" name="PlaceHolder 1"/>
          <p:cNvSpPr>
            <a:spLocks noGrp="1" noRot="1" noChangeAspect="1"/>
          </p:cNvSpPr>
          <p:nvPr>
            <p:ph type="sldImg"/>
          </p:nvPr>
        </p:nvSpPr>
        <p:spPr>
          <a:xfrm>
            <a:off x="533520" y="764280"/>
            <a:ext cx="6704640" cy="3771360"/>
          </a:xfrm>
          <a:prstGeom prst="rect">
            <a:avLst/>
          </a:prstGeom>
        </p:spPr>
        <p:txBody>
          <a:bodyPr lIns="0" tIns="0" rIns="0" bIns="0" anchor="ctr">
            <a:noAutofit/>
          </a:bodyPr>
          <a:lstStyle/>
          <a:p>
            <a:r>
              <a:rPr lang="en-US" sz="1800" b="0" strike="noStrike" spc="-1">
                <a:solidFill>
                  <a:srgbClr val="000000"/>
                </a:solidFill>
                <a:latin typeface="Calibri"/>
              </a:rPr>
              <a:t>Click to move the slide</a:t>
            </a:r>
          </a:p>
        </p:txBody>
      </p:sp>
      <p:sp>
        <p:nvSpPr>
          <p:cNvPr id="83" name="PlaceHolder 2"/>
          <p:cNvSpPr>
            <a:spLocks noGrp="1"/>
          </p:cNvSpPr>
          <p:nvPr>
            <p:ph type="body"/>
          </p:nvPr>
        </p:nvSpPr>
        <p:spPr>
          <a:xfrm>
            <a:off x="777240" y="4777560"/>
            <a:ext cx="6217560" cy="4525920"/>
          </a:xfrm>
          <a:prstGeom prst="rect">
            <a:avLst/>
          </a:prstGeom>
        </p:spPr>
        <p:txBody>
          <a:bodyPr lIns="0" tIns="0" rIns="0" bIns="0">
            <a:noAutofit/>
          </a:bodyPr>
          <a:lstStyle/>
          <a:p>
            <a:r>
              <a:rPr lang="en-US" sz="2000" b="0" strike="noStrike" spc="-1">
                <a:latin typeface="Arial"/>
              </a:rPr>
              <a:t>Click to edit the notes format</a:t>
            </a:r>
          </a:p>
        </p:txBody>
      </p:sp>
      <p:sp>
        <p:nvSpPr>
          <p:cNvPr id="84" name="PlaceHolder 3"/>
          <p:cNvSpPr>
            <a:spLocks noGrp="1"/>
          </p:cNvSpPr>
          <p:nvPr>
            <p:ph type="hdr"/>
          </p:nvPr>
        </p:nvSpPr>
        <p:spPr>
          <a:xfrm>
            <a:off x="0" y="0"/>
            <a:ext cx="3372840" cy="502560"/>
          </a:xfrm>
          <a:prstGeom prst="rect">
            <a:avLst/>
          </a:prstGeom>
        </p:spPr>
        <p:txBody>
          <a:bodyPr lIns="0" tIns="0" rIns="0" bIns="0">
            <a:noAutofit/>
          </a:bodyPr>
          <a:lstStyle/>
          <a:p>
            <a:r>
              <a:rPr lang="en-US" sz="1400" b="0" strike="noStrike" spc="-1">
                <a:latin typeface="Times New Roman"/>
              </a:rPr>
              <a:t>&lt;header&gt;</a:t>
            </a:r>
          </a:p>
        </p:txBody>
      </p:sp>
      <p:sp>
        <p:nvSpPr>
          <p:cNvPr id="85" name="PlaceHolder 4"/>
          <p:cNvSpPr>
            <a:spLocks noGrp="1"/>
          </p:cNvSpPr>
          <p:nvPr>
            <p:ph type="dt"/>
          </p:nvPr>
        </p:nvSpPr>
        <p:spPr>
          <a:xfrm>
            <a:off x="4399200" y="0"/>
            <a:ext cx="3372840" cy="502560"/>
          </a:xfrm>
          <a:prstGeom prst="rect">
            <a:avLst/>
          </a:prstGeom>
        </p:spPr>
        <p:txBody>
          <a:bodyPr lIns="0" tIns="0" rIns="0" bIns="0">
            <a:noAutofit/>
          </a:bodyPr>
          <a:lstStyle/>
          <a:p>
            <a:pPr algn="r"/>
            <a:r>
              <a:rPr lang="en-US" sz="1400" b="0" strike="noStrike" spc="-1">
                <a:latin typeface="Times New Roman"/>
              </a:rPr>
              <a:t>&lt;date/time&gt;</a:t>
            </a:r>
          </a:p>
        </p:txBody>
      </p:sp>
      <p:sp>
        <p:nvSpPr>
          <p:cNvPr id="86" name="PlaceHolder 5"/>
          <p:cNvSpPr>
            <a:spLocks noGrp="1"/>
          </p:cNvSpPr>
          <p:nvPr>
            <p:ph type="ftr"/>
          </p:nvPr>
        </p:nvSpPr>
        <p:spPr>
          <a:xfrm>
            <a:off x="0" y="9555480"/>
            <a:ext cx="3372840" cy="502560"/>
          </a:xfrm>
          <a:prstGeom prst="rect">
            <a:avLst/>
          </a:prstGeom>
        </p:spPr>
        <p:txBody>
          <a:bodyPr lIns="0" tIns="0" rIns="0" bIns="0" anchor="b">
            <a:noAutofit/>
          </a:bodyPr>
          <a:lstStyle/>
          <a:p>
            <a:r>
              <a:rPr lang="en-US" sz="1400" b="0" strike="noStrike" spc="-1">
                <a:latin typeface="Times New Roman"/>
              </a:rPr>
              <a:t>&lt;footer&gt;</a:t>
            </a:r>
          </a:p>
        </p:txBody>
      </p:sp>
      <p:sp>
        <p:nvSpPr>
          <p:cNvPr id="87" name="PlaceHolder 6"/>
          <p:cNvSpPr>
            <a:spLocks noGrp="1"/>
          </p:cNvSpPr>
          <p:nvPr>
            <p:ph type="sldNum"/>
          </p:nvPr>
        </p:nvSpPr>
        <p:spPr>
          <a:xfrm>
            <a:off x="4399200" y="9555480"/>
            <a:ext cx="3372840" cy="502560"/>
          </a:xfrm>
          <a:prstGeom prst="rect">
            <a:avLst/>
          </a:prstGeom>
        </p:spPr>
        <p:txBody>
          <a:bodyPr lIns="0" tIns="0" rIns="0" bIns="0" anchor="b">
            <a:noAutofit/>
          </a:bodyPr>
          <a:lstStyle/>
          <a:p>
            <a:pPr algn="r"/>
            <a:fld id="{1943708F-0BDC-49FF-996D-0063A1963CC8}" type="slidenum">
              <a:rPr lang="en-US" sz="1400" b="0" strike="noStrike" spc="-1">
                <a:latin typeface="Times New Roman"/>
              </a:rPr>
              <a:t>‹#›</a:t>
            </a:fld>
            <a:endParaRPr lang="en-US" sz="1400" b="0" strike="noStrike" spc="-1">
              <a:latin typeface="Times New Roman"/>
            </a:endParaRPr>
          </a:p>
        </p:txBody>
      </p:sp>
    </p:spTree>
    <p:extLst>
      <p:ext uri="{BB962C8B-B14F-4D97-AF65-F5344CB8AC3E}">
        <p14:creationId xmlns:p14="http://schemas.microsoft.com/office/powerpoint/2010/main" val="33396086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 name="PlaceHolder 1"/>
          <p:cNvSpPr>
            <a:spLocks noGrp="1" noRot="1" noChangeAspect="1"/>
          </p:cNvSpPr>
          <p:nvPr>
            <p:ph type="sldImg"/>
          </p:nvPr>
        </p:nvSpPr>
        <p:spPr>
          <a:xfrm>
            <a:off x="1497013" y="1200150"/>
            <a:ext cx="4321175" cy="3240088"/>
          </a:xfrm>
          <a:prstGeom prst="rect">
            <a:avLst/>
          </a:prstGeom>
        </p:spPr>
      </p:sp>
      <p:sp>
        <p:nvSpPr>
          <p:cNvPr id="284" name="PlaceHolder 2"/>
          <p:cNvSpPr>
            <a:spLocks noGrp="1"/>
          </p:cNvSpPr>
          <p:nvPr>
            <p:ph type="body"/>
          </p:nvPr>
        </p:nvSpPr>
        <p:spPr>
          <a:xfrm>
            <a:off x="731520" y="4620600"/>
            <a:ext cx="5851800" cy="3780000"/>
          </a:xfrm>
          <a:prstGeom prst="rect">
            <a:avLst/>
          </a:prstGeom>
        </p:spPr>
        <p:txBody>
          <a:bodyPr>
            <a:noAutofit/>
          </a:bodyPr>
          <a:lstStyle/>
          <a:p>
            <a:endParaRPr lang="en-US" sz="2000" b="0" strike="noStrike" spc="-1">
              <a:latin typeface="Arial"/>
            </a:endParaRPr>
          </a:p>
        </p:txBody>
      </p:sp>
      <p:sp>
        <p:nvSpPr>
          <p:cNvPr id="285" name="TextShape 3"/>
          <p:cNvSpPr txBox="1"/>
          <p:nvPr/>
        </p:nvSpPr>
        <p:spPr>
          <a:xfrm>
            <a:off x="4143600" y="9119520"/>
            <a:ext cx="3169440" cy="481320"/>
          </a:xfrm>
          <a:prstGeom prst="rect">
            <a:avLst/>
          </a:prstGeom>
          <a:noFill/>
          <a:ln w="0">
            <a:noFill/>
          </a:ln>
        </p:spPr>
        <p:txBody>
          <a:bodyPr anchor="b">
            <a:noAutofit/>
          </a:bodyPr>
          <a:lstStyle/>
          <a:p>
            <a:pPr algn="r">
              <a:lnSpc>
                <a:spcPct val="100000"/>
              </a:lnSpc>
            </a:pPr>
            <a:fld id="{2C30A126-1188-47EB-8135-5F1172ABA45C}" type="slidenum">
              <a:rPr lang="en-IN" sz="1200" b="0" strike="noStrike" spc="-1">
                <a:solidFill>
                  <a:srgbClr val="000000"/>
                </a:solidFill>
                <a:latin typeface="+mn-lt"/>
                <a:ea typeface="+mn-ea"/>
              </a:rPr>
              <a:t>5</a:t>
            </a:fld>
            <a:endParaRPr lang="en-US" sz="1200" b="0" strike="noStrike" spc="-1">
              <a:latin typeface="Times New Roman"/>
            </a:endParaRPr>
          </a:p>
        </p:txBody>
      </p:sp>
    </p:spTree>
    <p:extLst>
      <p:ext uri="{BB962C8B-B14F-4D97-AF65-F5344CB8AC3E}">
        <p14:creationId xmlns:p14="http://schemas.microsoft.com/office/powerpoint/2010/main" val="15024910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0013" y="763588"/>
            <a:ext cx="5030787" cy="377190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idx="10"/>
          </p:nvPr>
        </p:nvSpPr>
        <p:spPr/>
        <p:txBody>
          <a:bodyPr/>
          <a:lstStyle/>
          <a:p>
            <a:pPr algn="r"/>
            <a:fld id="{1943708F-0BDC-49FF-996D-0063A1963CC8}" type="slidenum">
              <a:rPr lang="en-US" sz="1400" b="0" strike="noStrike" spc="-1" smtClean="0">
                <a:latin typeface="Times New Roman"/>
              </a:rPr>
              <a:t>21</a:t>
            </a:fld>
            <a:endParaRPr lang="en-US" sz="1400" b="0" strike="noStrike" spc="-1">
              <a:latin typeface="Times New Roman"/>
            </a:endParaRPr>
          </a:p>
        </p:txBody>
      </p:sp>
    </p:spTree>
    <p:extLst>
      <p:ext uri="{BB962C8B-B14F-4D97-AF65-F5344CB8AC3E}">
        <p14:creationId xmlns:p14="http://schemas.microsoft.com/office/powerpoint/2010/main" val="26873177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457200" y="273600"/>
            <a:ext cx="8229240" cy="1144800"/>
          </a:xfrm>
          <a:prstGeom prst="rect">
            <a:avLst/>
          </a:prstGeom>
        </p:spPr>
        <p:txBody>
          <a:bodyPr lIns="0" tIns="0" rIns="0" bIns="0" anchor="ctr">
            <a:noAutofit/>
          </a:bodyPr>
          <a:lstStyle/>
          <a:p>
            <a:endParaRPr lang="en-US" sz="1800" b="0" strike="noStrike" spc="-1">
              <a:solidFill>
                <a:srgbClr val="000000"/>
              </a:solidFill>
              <a:latin typeface="Calibri"/>
            </a:endParaRPr>
          </a:p>
        </p:txBody>
      </p:sp>
      <p:sp>
        <p:nvSpPr>
          <p:cNvPr id="6" name="PlaceHolder 2"/>
          <p:cNvSpPr>
            <a:spLocks noGrp="1"/>
          </p:cNvSpPr>
          <p:nvPr>
            <p:ph type="subTitle"/>
          </p:nvPr>
        </p:nvSpPr>
        <p:spPr>
          <a:xfrm>
            <a:off x="457200" y="1604520"/>
            <a:ext cx="8229240" cy="39772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457200" y="273600"/>
            <a:ext cx="8229240" cy="1144800"/>
          </a:xfrm>
          <a:prstGeom prst="rect">
            <a:avLst/>
          </a:prstGeom>
        </p:spPr>
        <p:txBody>
          <a:bodyPr lIns="0" tIns="0" rIns="0" bIns="0" anchor="ctr">
            <a:noAutofit/>
          </a:bodyPr>
          <a:lstStyle/>
          <a:p>
            <a:endParaRPr lang="en-US" sz="1800" b="0" strike="noStrike" spc="-1">
              <a:solidFill>
                <a:srgbClr val="000000"/>
              </a:solidFill>
              <a:latin typeface="Calibri"/>
            </a:endParaRPr>
          </a:p>
        </p:txBody>
      </p:sp>
      <p:sp>
        <p:nvSpPr>
          <p:cNvPr id="8"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en-US" sz="3200" b="0" strike="noStrike" spc="-1">
              <a:solidFill>
                <a:srgbClr val="000000"/>
              </a:solidFill>
              <a:latin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457200" y="273600"/>
            <a:ext cx="8229240" cy="1144800"/>
          </a:xfrm>
          <a:prstGeom prst="rect">
            <a:avLst/>
          </a:prstGeom>
        </p:spPr>
        <p:txBody>
          <a:bodyPr lIns="0" tIns="0" rIns="0" bIns="0" anchor="ctr">
            <a:noAutofit/>
          </a:bodyPr>
          <a:lstStyle/>
          <a:p>
            <a:endParaRPr lang="en-US" sz="1800" b="0" strike="noStrike" spc="-1">
              <a:solidFill>
                <a:srgbClr val="000000"/>
              </a:solidFill>
              <a:latin typeface="Calibri"/>
            </a:endParaRPr>
          </a:p>
        </p:txBody>
      </p:sp>
      <p:sp>
        <p:nvSpPr>
          <p:cNvPr id="10"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en-US" sz="3200" b="0" strike="noStrike" spc="-1">
              <a:solidFill>
                <a:srgbClr val="000000"/>
              </a:solidFill>
              <a:latin typeface="Calibri"/>
            </a:endParaRPr>
          </a:p>
        </p:txBody>
      </p:sp>
      <p:sp>
        <p:nvSpPr>
          <p:cNvPr id="11"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en-US" sz="3200" b="0" strike="noStrike" spc="-1">
              <a:solidFill>
                <a:srgbClr val="000000"/>
              </a:solidFill>
              <a:latin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457200" y="273600"/>
            <a:ext cx="8229240" cy="1144800"/>
          </a:xfrm>
          <a:prstGeom prst="rect">
            <a:avLst/>
          </a:prstGeom>
        </p:spPr>
        <p:txBody>
          <a:bodyPr lIns="0" tIns="0" rIns="0" bIns="0" anchor="ctr">
            <a:noAutofit/>
          </a:bodyPr>
          <a:lstStyle/>
          <a:p>
            <a:endParaRPr lang="en-US" sz="1800" b="0" strike="noStrike" spc="-1">
              <a:solidFill>
                <a:srgbClr val="000000"/>
              </a:solidFill>
              <a:latin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457200" y="273600"/>
            <a:ext cx="8229240" cy="530784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457200" y="273600"/>
            <a:ext cx="8229240" cy="1144800"/>
          </a:xfrm>
          <a:prstGeom prst="rect">
            <a:avLst/>
          </a:prstGeom>
        </p:spPr>
        <p:txBody>
          <a:bodyPr lIns="0" tIns="0" rIns="0" bIns="0" anchor="ctr">
            <a:noAutofit/>
          </a:bodyPr>
          <a:lstStyle/>
          <a:p>
            <a:endParaRPr lang="en-US" sz="1800" b="0" strike="noStrike" spc="-1">
              <a:solidFill>
                <a:srgbClr val="000000"/>
              </a:solidFill>
              <a:latin typeface="Calibri"/>
            </a:endParaRPr>
          </a:p>
        </p:txBody>
      </p:sp>
      <p:sp>
        <p:nvSpPr>
          <p:cNvPr id="15"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n-US" sz="3200" b="0" strike="noStrike" spc="-1">
              <a:solidFill>
                <a:srgbClr val="000000"/>
              </a:solidFill>
              <a:latin typeface="Calibri"/>
            </a:endParaRPr>
          </a:p>
        </p:txBody>
      </p:sp>
      <p:sp>
        <p:nvSpPr>
          <p:cNvPr id="16"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en-US" sz="3200" b="0" strike="noStrike" spc="-1">
              <a:solidFill>
                <a:srgbClr val="000000"/>
              </a:solidFill>
              <a:latin typeface="Calibri"/>
            </a:endParaRPr>
          </a:p>
        </p:txBody>
      </p:sp>
      <p:sp>
        <p:nvSpPr>
          <p:cNvPr id="17"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en-US" sz="3200" b="0" strike="noStrike" spc="-1">
              <a:solidFill>
                <a:srgbClr val="000000"/>
              </a:solidFill>
              <a:latin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457200" y="273600"/>
            <a:ext cx="8229240" cy="1144800"/>
          </a:xfrm>
          <a:prstGeom prst="rect">
            <a:avLst/>
          </a:prstGeom>
        </p:spPr>
        <p:txBody>
          <a:bodyPr lIns="0" tIns="0" rIns="0" bIns="0" anchor="ctr">
            <a:noAutofit/>
          </a:bodyPr>
          <a:lstStyle/>
          <a:p>
            <a:endParaRPr lang="en-US" sz="1800" b="0" strike="noStrike" spc="-1">
              <a:solidFill>
                <a:srgbClr val="000000"/>
              </a:solidFill>
              <a:latin typeface="Calibri"/>
            </a:endParaRPr>
          </a:p>
        </p:txBody>
      </p:sp>
      <p:sp>
        <p:nvSpPr>
          <p:cNvPr id="19"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en-US" sz="3200" b="0" strike="noStrike" spc="-1">
              <a:solidFill>
                <a:srgbClr val="000000"/>
              </a:solidFill>
              <a:latin typeface="Calibri"/>
            </a:endParaRPr>
          </a:p>
        </p:txBody>
      </p:sp>
      <p:sp>
        <p:nvSpPr>
          <p:cNvPr id="20"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n-US" sz="3200" b="0" strike="noStrike" spc="-1">
              <a:solidFill>
                <a:srgbClr val="000000"/>
              </a:solidFill>
              <a:latin typeface="Calibri"/>
            </a:endParaRPr>
          </a:p>
        </p:txBody>
      </p:sp>
      <p:sp>
        <p:nvSpPr>
          <p:cNvPr id="21"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en-US" sz="3200" b="0" strike="noStrike" spc="-1">
              <a:solidFill>
                <a:srgbClr val="000000"/>
              </a:solidFill>
              <a:latin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457200" y="273600"/>
            <a:ext cx="8229240" cy="1144800"/>
          </a:xfrm>
          <a:prstGeom prst="rect">
            <a:avLst/>
          </a:prstGeom>
        </p:spPr>
        <p:txBody>
          <a:bodyPr lIns="0" tIns="0" rIns="0" bIns="0" anchor="ctr">
            <a:noAutofit/>
          </a:bodyPr>
          <a:lstStyle/>
          <a:p>
            <a:endParaRPr lang="en-US" sz="1800" b="0" strike="noStrike" spc="-1">
              <a:solidFill>
                <a:srgbClr val="000000"/>
              </a:solidFill>
              <a:latin typeface="Calibri"/>
            </a:endParaRPr>
          </a:p>
        </p:txBody>
      </p:sp>
      <p:sp>
        <p:nvSpPr>
          <p:cNvPr id="23"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n-US" sz="3200" b="0" strike="noStrike" spc="-1">
              <a:solidFill>
                <a:srgbClr val="000000"/>
              </a:solidFill>
              <a:latin typeface="Calibri"/>
            </a:endParaRPr>
          </a:p>
        </p:txBody>
      </p:sp>
      <p:sp>
        <p:nvSpPr>
          <p:cNvPr id="24"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n-US" sz="3200" b="0" strike="noStrike" spc="-1">
              <a:solidFill>
                <a:srgbClr val="000000"/>
              </a:solidFill>
              <a:latin typeface="Calibri"/>
            </a:endParaRPr>
          </a:p>
        </p:txBody>
      </p:sp>
      <p:sp>
        <p:nvSpPr>
          <p:cNvPr id="25"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en-US" sz="3200" b="0" strike="noStrike" spc="-1">
              <a:solidFill>
                <a:srgbClr val="000000"/>
              </a:solidFill>
              <a:latin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73600"/>
            <a:ext cx="8229240" cy="1144800"/>
          </a:xfrm>
          <a:prstGeom prst="rect">
            <a:avLst/>
          </a:prstGeom>
        </p:spPr>
        <p:txBody>
          <a:bodyPr lIns="0" tIns="0" rIns="0" bIns="0" anchor="ctr">
            <a:noAutofit/>
          </a:bodyPr>
          <a:lstStyle/>
          <a:p>
            <a:endParaRPr lang="en-US" sz="1800" b="0" strike="noStrike" spc="-1">
              <a:solidFill>
                <a:srgbClr val="000000"/>
              </a:solidFill>
              <a:latin typeface="Calibri"/>
            </a:endParaRPr>
          </a:p>
        </p:txBody>
      </p:sp>
      <p:sp>
        <p:nvSpPr>
          <p:cNvPr id="27"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en-US" sz="3200" b="0" strike="noStrike" spc="-1">
              <a:solidFill>
                <a:srgbClr val="000000"/>
              </a:solidFill>
              <a:latin typeface="Calibri"/>
            </a:endParaRPr>
          </a:p>
        </p:txBody>
      </p:sp>
      <p:sp>
        <p:nvSpPr>
          <p:cNvPr id="28"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en-US" sz="3200" b="0" strike="noStrike" spc="-1">
              <a:solidFill>
                <a:srgbClr val="000000"/>
              </a:solidFill>
              <a:latin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457200" y="273600"/>
            <a:ext cx="8229240" cy="1144800"/>
          </a:xfrm>
          <a:prstGeom prst="rect">
            <a:avLst/>
          </a:prstGeom>
        </p:spPr>
        <p:txBody>
          <a:bodyPr lIns="0" tIns="0" rIns="0" bIns="0" anchor="ctr">
            <a:noAutofit/>
          </a:bodyPr>
          <a:lstStyle/>
          <a:p>
            <a:endParaRPr lang="en-US" sz="1800" b="0" strike="noStrike" spc="-1">
              <a:solidFill>
                <a:srgbClr val="000000"/>
              </a:solidFill>
              <a:latin typeface="Calibri"/>
            </a:endParaRPr>
          </a:p>
        </p:txBody>
      </p:sp>
      <p:sp>
        <p:nvSpPr>
          <p:cNvPr id="30"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n-US" sz="3200" b="0" strike="noStrike" spc="-1">
              <a:solidFill>
                <a:srgbClr val="000000"/>
              </a:solidFill>
              <a:latin typeface="Calibri"/>
            </a:endParaRPr>
          </a:p>
        </p:txBody>
      </p:sp>
      <p:sp>
        <p:nvSpPr>
          <p:cNvPr id="31"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n-US" sz="3200" b="0" strike="noStrike" spc="-1">
              <a:solidFill>
                <a:srgbClr val="000000"/>
              </a:solidFill>
              <a:latin typeface="Calibri"/>
            </a:endParaRPr>
          </a:p>
        </p:txBody>
      </p:sp>
      <p:sp>
        <p:nvSpPr>
          <p:cNvPr id="32"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en-US" sz="3200" b="0" strike="noStrike" spc="-1">
              <a:solidFill>
                <a:srgbClr val="000000"/>
              </a:solidFill>
              <a:latin typeface="Calibri"/>
            </a:endParaRPr>
          </a:p>
        </p:txBody>
      </p:sp>
      <p:sp>
        <p:nvSpPr>
          <p:cNvPr id="33"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en-US" sz="3200" b="0" strike="noStrike" spc="-1">
              <a:solidFill>
                <a:srgbClr val="000000"/>
              </a:solidFill>
              <a:latin typeface="Calibri"/>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457200" y="273600"/>
            <a:ext cx="8229240" cy="1144800"/>
          </a:xfrm>
          <a:prstGeom prst="rect">
            <a:avLst/>
          </a:prstGeom>
        </p:spPr>
        <p:txBody>
          <a:bodyPr lIns="0" tIns="0" rIns="0" bIns="0" anchor="ctr">
            <a:noAutofit/>
          </a:bodyPr>
          <a:lstStyle/>
          <a:p>
            <a:endParaRPr lang="en-US" sz="1800" b="0" strike="noStrike" spc="-1">
              <a:solidFill>
                <a:srgbClr val="000000"/>
              </a:solidFill>
              <a:latin typeface="Calibri"/>
            </a:endParaRPr>
          </a:p>
        </p:txBody>
      </p:sp>
      <p:sp>
        <p:nvSpPr>
          <p:cNvPr id="35"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en-US" sz="3200" b="0" strike="noStrike" spc="-1">
              <a:solidFill>
                <a:srgbClr val="000000"/>
              </a:solidFill>
              <a:latin typeface="Calibri"/>
            </a:endParaRPr>
          </a:p>
        </p:txBody>
      </p:sp>
      <p:sp>
        <p:nvSpPr>
          <p:cNvPr id="36"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en-US" sz="3200" b="0" strike="noStrike" spc="-1">
              <a:solidFill>
                <a:srgbClr val="000000"/>
              </a:solidFill>
              <a:latin typeface="Calibri"/>
            </a:endParaRPr>
          </a:p>
        </p:txBody>
      </p:sp>
      <p:sp>
        <p:nvSpPr>
          <p:cNvPr id="37"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en-US" sz="3200" b="0" strike="noStrike" spc="-1">
              <a:solidFill>
                <a:srgbClr val="000000"/>
              </a:solidFill>
              <a:latin typeface="Calibri"/>
            </a:endParaRPr>
          </a:p>
        </p:txBody>
      </p:sp>
      <p:sp>
        <p:nvSpPr>
          <p:cNvPr id="38"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en-US" sz="3200" b="0" strike="noStrike" spc="-1">
              <a:solidFill>
                <a:srgbClr val="000000"/>
              </a:solidFill>
              <a:latin typeface="Calibri"/>
            </a:endParaRPr>
          </a:p>
        </p:txBody>
      </p:sp>
      <p:sp>
        <p:nvSpPr>
          <p:cNvPr id="39"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en-US" sz="3200" b="0" strike="noStrike" spc="-1">
              <a:solidFill>
                <a:srgbClr val="000000"/>
              </a:solidFill>
              <a:latin typeface="Calibri"/>
            </a:endParaRPr>
          </a:p>
        </p:txBody>
      </p:sp>
      <p:sp>
        <p:nvSpPr>
          <p:cNvPr id="40"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en-US" sz="3200" b="0" strike="noStrike" spc="-1">
              <a:solidFill>
                <a:srgbClr val="000000"/>
              </a:solidFill>
              <a:latin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6" name="PlaceHolder 1"/>
          <p:cNvSpPr>
            <a:spLocks noGrp="1"/>
          </p:cNvSpPr>
          <p:nvPr>
            <p:ph type="title"/>
          </p:nvPr>
        </p:nvSpPr>
        <p:spPr>
          <a:xfrm>
            <a:off x="457200" y="273600"/>
            <a:ext cx="8229240" cy="1144800"/>
          </a:xfrm>
          <a:prstGeom prst="rect">
            <a:avLst/>
          </a:prstGeom>
        </p:spPr>
        <p:txBody>
          <a:bodyPr lIns="0" tIns="0" rIns="0" bIns="0" anchor="ctr">
            <a:noAutofit/>
          </a:bodyPr>
          <a:lstStyle/>
          <a:p>
            <a:endParaRPr lang="en-US" sz="1800" b="0" strike="noStrike" spc="-1">
              <a:solidFill>
                <a:srgbClr val="000000"/>
              </a:solidFill>
              <a:latin typeface="Calibri"/>
            </a:endParaRPr>
          </a:p>
        </p:txBody>
      </p:sp>
      <p:sp>
        <p:nvSpPr>
          <p:cNvPr id="47" name="PlaceHolder 2"/>
          <p:cNvSpPr>
            <a:spLocks noGrp="1"/>
          </p:cNvSpPr>
          <p:nvPr>
            <p:ph type="subTitle"/>
          </p:nvPr>
        </p:nvSpPr>
        <p:spPr>
          <a:xfrm>
            <a:off x="457200" y="1604520"/>
            <a:ext cx="8229240" cy="39772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457200" y="273600"/>
            <a:ext cx="8229240" cy="1144800"/>
          </a:xfrm>
          <a:prstGeom prst="rect">
            <a:avLst/>
          </a:prstGeom>
        </p:spPr>
        <p:txBody>
          <a:bodyPr lIns="0" tIns="0" rIns="0" bIns="0" anchor="ctr">
            <a:noAutofit/>
          </a:bodyPr>
          <a:lstStyle/>
          <a:p>
            <a:endParaRPr lang="en-US" sz="1800" b="0" strike="noStrike" spc="-1">
              <a:solidFill>
                <a:srgbClr val="000000"/>
              </a:solidFill>
              <a:latin typeface="Calibri"/>
            </a:endParaRPr>
          </a:p>
        </p:txBody>
      </p:sp>
      <p:sp>
        <p:nvSpPr>
          <p:cNvPr id="49"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en-US" sz="3200" b="0" strike="noStrike" spc="-1">
              <a:solidFill>
                <a:srgbClr val="000000"/>
              </a:solidFill>
              <a:latin typeface="Calibri"/>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457200" y="273600"/>
            <a:ext cx="8229240" cy="1144800"/>
          </a:xfrm>
          <a:prstGeom prst="rect">
            <a:avLst/>
          </a:prstGeom>
        </p:spPr>
        <p:txBody>
          <a:bodyPr lIns="0" tIns="0" rIns="0" bIns="0" anchor="ctr">
            <a:noAutofit/>
          </a:bodyPr>
          <a:lstStyle/>
          <a:p>
            <a:endParaRPr lang="en-US" sz="1800" b="0" strike="noStrike" spc="-1">
              <a:solidFill>
                <a:srgbClr val="000000"/>
              </a:solidFill>
              <a:latin typeface="Calibri"/>
            </a:endParaRPr>
          </a:p>
        </p:txBody>
      </p:sp>
      <p:sp>
        <p:nvSpPr>
          <p:cNvPr id="51"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en-US" sz="3200" b="0" strike="noStrike" spc="-1">
              <a:solidFill>
                <a:srgbClr val="000000"/>
              </a:solidFill>
              <a:latin typeface="Calibri"/>
            </a:endParaRPr>
          </a:p>
        </p:txBody>
      </p:sp>
      <p:sp>
        <p:nvSpPr>
          <p:cNvPr id="52"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en-US" sz="3200" b="0" strike="noStrike" spc="-1">
              <a:solidFill>
                <a:srgbClr val="000000"/>
              </a:solidFill>
              <a:latin typeface="Calibri"/>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3" name="PlaceHolder 1"/>
          <p:cNvSpPr>
            <a:spLocks noGrp="1"/>
          </p:cNvSpPr>
          <p:nvPr>
            <p:ph type="title"/>
          </p:nvPr>
        </p:nvSpPr>
        <p:spPr>
          <a:xfrm>
            <a:off x="457200" y="273600"/>
            <a:ext cx="8229240" cy="1144800"/>
          </a:xfrm>
          <a:prstGeom prst="rect">
            <a:avLst/>
          </a:prstGeom>
        </p:spPr>
        <p:txBody>
          <a:bodyPr lIns="0" tIns="0" rIns="0" bIns="0" anchor="ctr">
            <a:noAutofit/>
          </a:bodyPr>
          <a:lstStyle/>
          <a:p>
            <a:endParaRPr lang="en-US" sz="1800" b="0" strike="noStrike" spc="-1">
              <a:solidFill>
                <a:srgbClr val="000000"/>
              </a:solidFill>
              <a:latin typeface="Calibri"/>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4" name="PlaceHolder 1"/>
          <p:cNvSpPr>
            <a:spLocks noGrp="1"/>
          </p:cNvSpPr>
          <p:nvPr>
            <p:ph type="subTitle"/>
          </p:nvPr>
        </p:nvSpPr>
        <p:spPr>
          <a:xfrm>
            <a:off x="457200" y="273600"/>
            <a:ext cx="8229240" cy="530784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457200" y="273600"/>
            <a:ext cx="8229240" cy="1144800"/>
          </a:xfrm>
          <a:prstGeom prst="rect">
            <a:avLst/>
          </a:prstGeom>
        </p:spPr>
        <p:txBody>
          <a:bodyPr lIns="0" tIns="0" rIns="0" bIns="0" anchor="ctr">
            <a:noAutofit/>
          </a:bodyPr>
          <a:lstStyle/>
          <a:p>
            <a:endParaRPr lang="en-US" sz="1800" b="0" strike="noStrike" spc="-1">
              <a:solidFill>
                <a:srgbClr val="000000"/>
              </a:solidFill>
              <a:latin typeface="Calibri"/>
            </a:endParaRPr>
          </a:p>
        </p:txBody>
      </p:sp>
      <p:sp>
        <p:nvSpPr>
          <p:cNvPr id="56"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n-US" sz="3200" b="0" strike="noStrike" spc="-1">
              <a:solidFill>
                <a:srgbClr val="000000"/>
              </a:solidFill>
              <a:latin typeface="Calibri"/>
            </a:endParaRPr>
          </a:p>
        </p:txBody>
      </p:sp>
      <p:sp>
        <p:nvSpPr>
          <p:cNvPr id="57"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en-US" sz="3200" b="0" strike="noStrike" spc="-1">
              <a:solidFill>
                <a:srgbClr val="000000"/>
              </a:solidFill>
              <a:latin typeface="Calibri"/>
            </a:endParaRPr>
          </a:p>
        </p:txBody>
      </p:sp>
      <p:sp>
        <p:nvSpPr>
          <p:cNvPr id="58"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en-US" sz="3200" b="0" strike="noStrike" spc="-1">
              <a:solidFill>
                <a:srgbClr val="000000"/>
              </a:solidFill>
              <a:latin typeface="Calibri"/>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457200" y="273600"/>
            <a:ext cx="8229240" cy="1144800"/>
          </a:xfrm>
          <a:prstGeom prst="rect">
            <a:avLst/>
          </a:prstGeom>
        </p:spPr>
        <p:txBody>
          <a:bodyPr lIns="0" tIns="0" rIns="0" bIns="0" anchor="ctr">
            <a:noAutofit/>
          </a:bodyPr>
          <a:lstStyle/>
          <a:p>
            <a:endParaRPr lang="en-US" sz="1800" b="0" strike="noStrike" spc="-1">
              <a:solidFill>
                <a:srgbClr val="000000"/>
              </a:solidFill>
              <a:latin typeface="Calibri"/>
            </a:endParaRPr>
          </a:p>
        </p:txBody>
      </p:sp>
      <p:sp>
        <p:nvSpPr>
          <p:cNvPr id="60"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en-US" sz="3200" b="0" strike="noStrike" spc="-1">
              <a:solidFill>
                <a:srgbClr val="000000"/>
              </a:solidFill>
              <a:latin typeface="Calibri"/>
            </a:endParaRPr>
          </a:p>
        </p:txBody>
      </p:sp>
      <p:sp>
        <p:nvSpPr>
          <p:cNvPr id="61"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n-US" sz="3200" b="0" strike="noStrike" spc="-1">
              <a:solidFill>
                <a:srgbClr val="000000"/>
              </a:solidFill>
              <a:latin typeface="Calibri"/>
            </a:endParaRPr>
          </a:p>
        </p:txBody>
      </p:sp>
      <p:sp>
        <p:nvSpPr>
          <p:cNvPr id="62"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en-US" sz="3200" b="0" strike="noStrike" spc="-1">
              <a:solidFill>
                <a:srgbClr val="000000"/>
              </a:solidFill>
              <a:latin typeface="Calibri"/>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457200" y="273600"/>
            <a:ext cx="8229240" cy="1144800"/>
          </a:xfrm>
          <a:prstGeom prst="rect">
            <a:avLst/>
          </a:prstGeom>
        </p:spPr>
        <p:txBody>
          <a:bodyPr lIns="0" tIns="0" rIns="0" bIns="0" anchor="ctr">
            <a:noAutofit/>
          </a:bodyPr>
          <a:lstStyle/>
          <a:p>
            <a:endParaRPr lang="en-US" sz="1800" b="0" strike="noStrike" spc="-1">
              <a:solidFill>
                <a:srgbClr val="000000"/>
              </a:solidFill>
              <a:latin typeface="Calibri"/>
            </a:endParaRPr>
          </a:p>
        </p:txBody>
      </p:sp>
      <p:sp>
        <p:nvSpPr>
          <p:cNvPr id="64"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n-US" sz="3200" b="0" strike="noStrike" spc="-1">
              <a:solidFill>
                <a:srgbClr val="000000"/>
              </a:solidFill>
              <a:latin typeface="Calibri"/>
            </a:endParaRPr>
          </a:p>
        </p:txBody>
      </p:sp>
      <p:sp>
        <p:nvSpPr>
          <p:cNvPr id="65"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n-US" sz="3200" b="0" strike="noStrike" spc="-1">
              <a:solidFill>
                <a:srgbClr val="000000"/>
              </a:solidFill>
              <a:latin typeface="Calibri"/>
            </a:endParaRPr>
          </a:p>
        </p:txBody>
      </p:sp>
      <p:sp>
        <p:nvSpPr>
          <p:cNvPr id="66"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en-US" sz="3200" b="0" strike="noStrike" spc="-1">
              <a:solidFill>
                <a:srgbClr val="000000"/>
              </a:solidFill>
              <a:latin typeface="Calibri"/>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457200" y="273600"/>
            <a:ext cx="8229240" cy="1144800"/>
          </a:xfrm>
          <a:prstGeom prst="rect">
            <a:avLst/>
          </a:prstGeom>
        </p:spPr>
        <p:txBody>
          <a:bodyPr lIns="0" tIns="0" rIns="0" bIns="0" anchor="ctr">
            <a:noAutofit/>
          </a:bodyPr>
          <a:lstStyle/>
          <a:p>
            <a:endParaRPr lang="en-US" sz="1800" b="0" strike="noStrike" spc="-1">
              <a:solidFill>
                <a:srgbClr val="000000"/>
              </a:solidFill>
              <a:latin typeface="Calibri"/>
            </a:endParaRPr>
          </a:p>
        </p:txBody>
      </p:sp>
      <p:sp>
        <p:nvSpPr>
          <p:cNvPr id="68"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en-US" sz="3200" b="0" strike="noStrike" spc="-1">
              <a:solidFill>
                <a:srgbClr val="000000"/>
              </a:solidFill>
              <a:latin typeface="Calibri"/>
            </a:endParaRPr>
          </a:p>
        </p:txBody>
      </p:sp>
      <p:sp>
        <p:nvSpPr>
          <p:cNvPr id="69"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en-US" sz="3200" b="0" strike="noStrike" spc="-1">
              <a:solidFill>
                <a:srgbClr val="000000"/>
              </a:solidFill>
              <a:latin typeface="Calibri"/>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457200" y="273600"/>
            <a:ext cx="8229240" cy="1144800"/>
          </a:xfrm>
          <a:prstGeom prst="rect">
            <a:avLst/>
          </a:prstGeom>
        </p:spPr>
        <p:txBody>
          <a:bodyPr lIns="0" tIns="0" rIns="0" bIns="0" anchor="ctr">
            <a:noAutofit/>
          </a:bodyPr>
          <a:lstStyle/>
          <a:p>
            <a:endParaRPr lang="en-US" sz="1800" b="0" strike="noStrike" spc="-1">
              <a:solidFill>
                <a:srgbClr val="000000"/>
              </a:solidFill>
              <a:latin typeface="Calibri"/>
            </a:endParaRPr>
          </a:p>
        </p:txBody>
      </p:sp>
      <p:sp>
        <p:nvSpPr>
          <p:cNvPr id="71"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n-US" sz="3200" b="0" strike="noStrike" spc="-1">
              <a:solidFill>
                <a:srgbClr val="000000"/>
              </a:solidFill>
              <a:latin typeface="Calibri"/>
            </a:endParaRPr>
          </a:p>
        </p:txBody>
      </p:sp>
      <p:sp>
        <p:nvSpPr>
          <p:cNvPr id="72"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n-US" sz="3200" b="0" strike="noStrike" spc="-1">
              <a:solidFill>
                <a:srgbClr val="000000"/>
              </a:solidFill>
              <a:latin typeface="Calibri"/>
            </a:endParaRPr>
          </a:p>
        </p:txBody>
      </p:sp>
      <p:sp>
        <p:nvSpPr>
          <p:cNvPr id="73"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en-US" sz="3200" b="0" strike="noStrike" spc="-1">
              <a:solidFill>
                <a:srgbClr val="000000"/>
              </a:solidFill>
              <a:latin typeface="Calibri"/>
            </a:endParaRPr>
          </a:p>
        </p:txBody>
      </p:sp>
      <p:sp>
        <p:nvSpPr>
          <p:cNvPr id="74"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en-US" sz="3200" b="0" strike="noStrike" spc="-1">
              <a:solidFill>
                <a:srgbClr val="000000"/>
              </a:solidFill>
              <a:latin typeface="Calibri"/>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457200" y="273600"/>
            <a:ext cx="8229240" cy="1144800"/>
          </a:xfrm>
          <a:prstGeom prst="rect">
            <a:avLst/>
          </a:prstGeom>
        </p:spPr>
        <p:txBody>
          <a:bodyPr lIns="0" tIns="0" rIns="0" bIns="0" anchor="ctr">
            <a:noAutofit/>
          </a:bodyPr>
          <a:lstStyle/>
          <a:p>
            <a:endParaRPr lang="en-US" sz="1800" b="0" strike="noStrike" spc="-1">
              <a:solidFill>
                <a:srgbClr val="000000"/>
              </a:solidFill>
              <a:latin typeface="Calibri"/>
            </a:endParaRPr>
          </a:p>
        </p:txBody>
      </p:sp>
      <p:sp>
        <p:nvSpPr>
          <p:cNvPr id="76"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en-US" sz="3200" b="0" strike="noStrike" spc="-1">
              <a:solidFill>
                <a:srgbClr val="000000"/>
              </a:solidFill>
              <a:latin typeface="Calibri"/>
            </a:endParaRPr>
          </a:p>
        </p:txBody>
      </p:sp>
      <p:sp>
        <p:nvSpPr>
          <p:cNvPr id="77"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en-US" sz="3200" b="0" strike="noStrike" spc="-1">
              <a:solidFill>
                <a:srgbClr val="000000"/>
              </a:solidFill>
              <a:latin typeface="Calibri"/>
            </a:endParaRPr>
          </a:p>
        </p:txBody>
      </p:sp>
      <p:sp>
        <p:nvSpPr>
          <p:cNvPr id="78"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en-US" sz="3200" b="0" strike="noStrike" spc="-1">
              <a:solidFill>
                <a:srgbClr val="000000"/>
              </a:solidFill>
              <a:latin typeface="Calibri"/>
            </a:endParaRPr>
          </a:p>
        </p:txBody>
      </p:sp>
      <p:sp>
        <p:nvSpPr>
          <p:cNvPr id="79"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en-US" sz="3200" b="0" strike="noStrike" spc="-1">
              <a:solidFill>
                <a:srgbClr val="000000"/>
              </a:solidFill>
              <a:latin typeface="Calibri"/>
            </a:endParaRPr>
          </a:p>
        </p:txBody>
      </p:sp>
      <p:sp>
        <p:nvSpPr>
          <p:cNvPr id="80"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en-US" sz="3200" b="0" strike="noStrike" spc="-1">
              <a:solidFill>
                <a:srgbClr val="000000"/>
              </a:solidFill>
              <a:latin typeface="Calibri"/>
            </a:endParaRPr>
          </a:p>
        </p:txBody>
      </p:sp>
      <p:sp>
        <p:nvSpPr>
          <p:cNvPr id="81"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en-US" sz="3200" b="0" strike="noStrike" spc="-1">
              <a:solidFill>
                <a:srgbClr val="000000"/>
              </a:solidFill>
              <a:latin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PlaceHolder 1"/>
          <p:cNvSpPr>
            <a:spLocks noGrp="1"/>
          </p:cNvSpPr>
          <p:nvPr>
            <p:ph type="title"/>
          </p:nvPr>
        </p:nvSpPr>
        <p:spPr>
          <a:xfrm>
            <a:off x="685800" y="2130480"/>
            <a:ext cx="7772040" cy="1469520"/>
          </a:xfrm>
          <a:prstGeom prst="rect">
            <a:avLst/>
          </a:prstGeom>
        </p:spPr>
        <p:txBody>
          <a:bodyPr anchor="ctr">
            <a:noAutofit/>
          </a:bodyPr>
          <a:lstStyle/>
          <a:p>
            <a:pPr algn="ctr">
              <a:lnSpc>
                <a:spcPct val="100000"/>
              </a:lnSpc>
            </a:pPr>
            <a:r>
              <a:rPr lang="en-US" sz="4400" b="0" strike="noStrike" spc="-1">
                <a:solidFill>
                  <a:srgbClr val="000000"/>
                </a:solidFill>
                <a:latin typeface="Calibri"/>
              </a:rPr>
              <a:t>Click to edit Master title style</a:t>
            </a:r>
          </a:p>
        </p:txBody>
      </p:sp>
      <p:sp>
        <p:nvSpPr>
          <p:cNvPr id="6" name="PlaceHolder 2"/>
          <p:cNvSpPr>
            <a:spLocks noGrp="1"/>
          </p:cNvSpPr>
          <p:nvPr>
            <p:ph type="dt"/>
          </p:nvPr>
        </p:nvSpPr>
        <p:spPr>
          <a:xfrm>
            <a:off x="457200" y="6356520"/>
            <a:ext cx="2133360" cy="364680"/>
          </a:xfrm>
          <a:prstGeom prst="rect">
            <a:avLst/>
          </a:prstGeom>
        </p:spPr>
        <p:txBody>
          <a:bodyPr anchor="ctr">
            <a:noAutofit/>
          </a:bodyPr>
          <a:lstStyle/>
          <a:p>
            <a:pPr>
              <a:lnSpc>
                <a:spcPct val="100000"/>
              </a:lnSpc>
            </a:pPr>
            <a:fld id="{018EE177-08C6-4A04-BB99-14FD9DBE2C27}" type="datetime">
              <a:rPr lang="en-US" sz="1200" b="0" strike="noStrike" spc="-1">
                <a:solidFill>
                  <a:srgbClr val="8B8B8B"/>
                </a:solidFill>
                <a:latin typeface="Calibri"/>
              </a:rPr>
              <a:t>10/7/2020</a:t>
            </a:fld>
            <a:endParaRPr lang="en-US" sz="1200" b="0" strike="noStrike" spc="-1">
              <a:latin typeface="Times New Roman"/>
            </a:endParaRPr>
          </a:p>
        </p:txBody>
      </p:sp>
      <p:sp>
        <p:nvSpPr>
          <p:cNvPr id="2" name="PlaceHolder 3"/>
          <p:cNvSpPr>
            <a:spLocks noGrp="1"/>
          </p:cNvSpPr>
          <p:nvPr>
            <p:ph type="ftr"/>
          </p:nvPr>
        </p:nvSpPr>
        <p:spPr>
          <a:xfrm>
            <a:off x="3124080" y="6356520"/>
            <a:ext cx="2895120" cy="364680"/>
          </a:xfrm>
          <a:prstGeom prst="rect">
            <a:avLst/>
          </a:prstGeom>
        </p:spPr>
        <p:txBody>
          <a:bodyPr anchor="ctr">
            <a:noAutofit/>
          </a:bodyPr>
          <a:lstStyle/>
          <a:p>
            <a:endParaRPr lang="en-US" sz="2400" b="0" strike="noStrike" spc="-1">
              <a:latin typeface="Times New Roman"/>
            </a:endParaRPr>
          </a:p>
        </p:txBody>
      </p:sp>
      <p:sp>
        <p:nvSpPr>
          <p:cNvPr id="3" name="PlaceHolder 4"/>
          <p:cNvSpPr>
            <a:spLocks noGrp="1"/>
          </p:cNvSpPr>
          <p:nvPr>
            <p:ph type="sldNum"/>
          </p:nvPr>
        </p:nvSpPr>
        <p:spPr>
          <a:xfrm>
            <a:off x="6553080" y="6356520"/>
            <a:ext cx="2133360" cy="364680"/>
          </a:xfrm>
          <a:prstGeom prst="rect">
            <a:avLst/>
          </a:prstGeom>
        </p:spPr>
        <p:txBody>
          <a:bodyPr anchor="ctr">
            <a:noAutofit/>
          </a:bodyPr>
          <a:lstStyle/>
          <a:p>
            <a:pPr algn="r">
              <a:lnSpc>
                <a:spcPct val="100000"/>
              </a:lnSpc>
            </a:pPr>
            <a:fld id="{1B949DD5-2E0F-4C66-A773-0B16CE7BD485}" type="slidenum">
              <a:rPr lang="en-IN" sz="1200" b="0" strike="noStrike" spc="-1">
                <a:solidFill>
                  <a:srgbClr val="8B8B8B"/>
                </a:solidFill>
                <a:latin typeface="Calibri"/>
              </a:rPr>
              <a:t>‹#›</a:t>
            </a:fld>
            <a:endParaRPr lang="en-US" sz="1200" b="0" strike="noStrike" spc="-1">
              <a:latin typeface="Times New Roman"/>
            </a:endParaRPr>
          </a:p>
        </p:txBody>
      </p:sp>
      <p:sp>
        <p:nvSpPr>
          <p:cNvPr id="4" name="PlaceHolder 5"/>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3200" b="0" strike="noStrike" spc="-1">
                <a:solidFill>
                  <a:srgbClr val="000000"/>
                </a:solidFill>
                <a:latin typeface="Calibri"/>
              </a:rPr>
              <a:t>Click to edit the outline text format</a:t>
            </a:r>
          </a:p>
          <a:p>
            <a:pPr marL="864000" lvl="1" indent="-324000">
              <a:spcBef>
                <a:spcPts val="1134"/>
              </a:spcBef>
              <a:buClr>
                <a:srgbClr val="000000"/>
              </a:buClr>
              <a:buSzPct val="75000"/>
              <a:buFont typeface="Symbol" charset="2"/>
              <a:buChar char=""/>
            </a:pPr>
            <a:r>
              <a:rPr lang="en-US" sz="2400" b="0" strike="noStrike" spc="-1">
                <a:solidFill>
                  <a:srgbClr val="000000"/>
                </a:solidFill>
                <a:latin typeface="Calibri"/>
              </a:rPr>
              <a:t>Second Outline Level</a:t>
            </a:r>
          </a:p>
          <a:p>
            <a:pPr marL="1296000" lvl="2" indent="-288000">
              <a:spcBef>
                <a:spcPts val="850"/>
              </a:spcBef>
              <a:buClr>
                <a:srgbClr val="000000"/>
              </a:buClr>
              <a:buSzPct val="45000"/>
              <a:buFont typeface="Wingdings" charset="2"/>
              <a:buChar char=""/>
            </a:pPr>
            <a:r>
              <a:rPr lang="en-US" sz="2000" b="0" strike="noStrike" spc="-1">
                <a:solidFill>
                  <a:srgbClr val="000000"/>
                </a:solidFill>
                <a:latin typeface="Calibri"/>
              </a:rPr>
              <a:t>Third Outline Level</a:t>
            </a:r>
          </a:p>
          <a:p>
            <a:pPr marL="1728000" lvl="3" indent="-216000">
              <a:spcBef>
                <a:spcPts val="567"/>
              </a:spcBef>
              <a:buClr>
                <a:srgbClr val="000000"/>
              </a:buClr>
              <a:buSzPct val="75000"/>
              <a:buFont typeface="Symbol" charset="2"/>
              <a:buChar char=""/>
            </a:pPr>
            <a:r>
              <a:rPr lang="en-US" sz="2000" b="0" strike="noStrike" spc="-1">
                <a:solidFill>
                  <a:srgbClr val="000000"/>
                </a:solidFill>
                <a:latin typeface="Calibri"/>
              </a:rPr>
              <a:t>Fourth Outline Level</a:t>
            </a:r>
          </a:p>
          <a:p>
            <a:pPr marL="2160000" lvl="4" indent="-216000">
              <a:spcBef>
                <a:spcPts val="283"/>
              </a:spcBef>
              <a:buClr>
                <a:srgbClr val="000000"/>
              </a:buClr>
              <a:buSzPct val="45000"/>
              <a:buFont typeface="Wingdings" charset="2"/>
              <a:buChar char=""/>
            </a:pPr>
            <a:r>
              <a:rPr lang="en-US" sz="2000" b="0" strike="noStrike" spc="-1">
                <a:solidFill>
                  <a:srgbClr val="000000"/>
                </a:solidFill>
                <a:latin typeface="Calibri"/>
              </a:rPr>
              <a:t>Fifth Outline Level</a:t>
            </a:r>
          </a:p>
          <a:p>
            <a:pPr marL="2592000" lvl="5" indent="-216000">
              <a:spcBef>
                <a:spcPts val="283"/>
              </a:spcBef>
              <a:buClr>
                <a:srgbClr val="000000"/>
              </a:buClr>
              <a:buSzPct val="45000"/>
              <a:buFont typeface="Wingdings" charset="2"/>
              <a:buChar char=""/>
            </a:pPr>
            <a:r>
              <a:rPr lang="en-US" sz="2000" b="0" strike="noStrike" spc="-1">
                <a:solidFill>
                  <a:srgbClr val="000000"/>
                </a:solidFill>
                <a:latin typeface="Calibri"/>
              </a:rPr>
              <a:t>Sixth Outline Level</a:t>
            </a:r>
          </a:p>
          <a:p>
            <a:pPr marL="3024000" lvl="6" indent="-216000">
              <a:spcBef>
                <a:spcPts val="283"/>
              </a:spcBef>
              <a:buClr>
                <a:srgbClr val="000000"/>
              </a:buClr>
              <a:buSzPct val="45000"/>
              <a:buFont typeface="Wingdings" charset="2"/>
              <a:buChar char=""/>
            </a:pPr>
            <a:r>
              <a:rPr lang="en-US" sz="2000" b="0" strike="noStrike" spc="-1">
                <a:solidFill>
                  <a:srgbClr val="000000"/>
                </a:solidFill>
                <a:latin typeface="Calibri"/>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 name="PlaceHolder 1"/>
          <p:cNvSpPr>
            <a:spLocks noGrp="1"/>
          </p:cNvSpPr>
          <p:nvPr>
            <p:ph type="dt"/>
          </p:nvPr>
        </p:nvSpPr>
        <p:spPr>
          <a:xfrm>
            <a:off x="457200" y="6356520"/>
            <a:ext cx="2133360" cy="364680"/>
          </a:xfrm>
          <a:prstGeom prst="rect">
            <a:avLst/>
          </a:prstGeom>
        </p:spPr>
        <p:txBody>
          <a:bodyPr anchor="ctr">
            <a:noAutofit/>
          </a:bodyPr>
          <a:lstStyle/>
          <a:p>
            <a:pPr>
              <a:lnSpc>
                <a:spcPct val="100000"/>
              </a:lnSpc>
            </a:pPr>
            <a:fld id="{1580A399-4D82-4B1A-AF50-8934399B0B4D}" type="datetime">
              <a:rPr lang="en-US" sz="1200" b="0" strike="noStrike" spc="-1">
                <a:solidFill>
                  <a:srgbClr val="8B8B8B"/>
                </a:solidFill>
                <a:latin typeface="Calibri"/>
              </a:rPr>
              <a:t>10/7/2020</a:t>
            </a:fld>
            <a:endParaRPr lang="en-US" sz="1200" b="0" strike="noStrike" spc="-1">
              <a:latin typeface="Times New Roman"/>
            </a:endParaRPr>
          </a:p>
        </p:txBody>
      </p:sp>
      <p:sp>
        <p:nvSpPr>
          <p:cNvPr id="42" name="PlaceHolder 2"/>
          <p:cNvSpPr>
            <a:spLocks noGrp="1"/>
          </p:cNvSpPr>
          <p:nvPr>
            <p:ph type="ftr"/>
          </p:nvPr>
        </p:nvSpPr>
        <p:spPr>
          <a:xfrm>
            <a:off x="3124080" y="6356520"/>
            <a:ext cx="2895120" cy="364680"/>
          </a:xfrm>
          <a:prstGeom prst="rect">
            <a:avLst/>
          </a:prstGeom>
        </p:spPr>
        <p:txBody>
          <a:bodyPr anchor="ctr">
            <a:noAutofit/>
          </a:bodyPr>
          <a:lstStyle/>
          <a:p>
            <a:endParaRPr lang="en-US" sz="2400" b="0" strike="noStrike" spc="-1">
              <a:latin typeface="Times New Roman"/>
            </a:endParaRPr>
          </a:p>
        </p:txBody>
      </p:sp>
      <p:sp>
        <p:nvSpPr>
          <p:cNvPr id="43" name="PlaceHolder 3"/>
          <p:cNvSpPr>
            <a:spLocks noGrp="1"/>
          </p:cNvSpPr>
          <p:nvPr>
            <p:ph type="sldNum"/>
          </p:nvPr>
        </p:nvSpPr>
        <p:spPr>
          <a:xfrm>
            <a:off x="6553080" y="6356520"/>
            <a:ext cx="2133360" cy="364680"/>
          </a:xfrm>
          <a:prstGeom prst="rect">
            <a:avLst/>
          </a:prstGeom>
        </p:spPr>
        <p:txBody>
          <a:bodyPr anchor="ctr">
            <a:noAutofit/>
          </a:bodyPr>
          <a:lstStyle/>
          <a:p>
            <a:pPr algn="r">
              <a:lnSpc>
                <a:spcPct val="100000"/>
              </a:lnSpc>
            </a:pPr>
            <a:fld id="{C1B934C4-556F-4A5B-A7DF-34AE7DC11C8A}" type="slidenum">
              <a:rPr lang="en-IN" sz="1200" b="0" strike="noStrike" spc="-1">
                <a:solidFill>
                  <a:srgbClr val="8B8B8B"/>
                </a:solidFill>
                <a:latin typeface="Calibri"/>
              </a:rPr>
              <a:t>‹#›</a:t>
            </a:fld>
            <a:endParaRPr lang="en-US" sz="1200" b="0" strike="noStrike" spc="-1">
              <a:latin typeface="Times New Roman"/>
            </a:endParaRPr>
          </a:p>
        </p:txBody>
      </p:sp>
      <p:sp>
        <p:nvSpPr>
          <p:cNvPr id="44" name="PlaceHolder 4"/>
          <p:cNvSpPr>
            <a:spLocks noGrp="1"/>
          </p:cNvSpPr>
          <p:nvPr>
            <p:ph type="title"/>
          </p:nvPr>
        </p:nvSpPr>
        <p:spPr>
          <a:xfrm>
            <a:off x="457200" y="273600"/>
            <a:ext cx="8229240" cy="1144800"/>
          </a:xfrm>
          <a:prstGeom prst="rect">
            <a:avLst/>
          </a:prstGeom>
        </p:spPr>
        <p:txBody>
          <a:bodyPr lIns="0" tIns="0" rIns="0" bIns="0" anchor="ctr">
            <a:noAutofit/>
          </a:bodyPr>
          <a:lstStyle/>
          <a:p>
            <a:r>
              <a:rPr lang="en-US" sz="1800" b="0" strike="noStrike" spc="-1">
                <a:solidFill>
                  <a:srgbClr val="000000"/>
                </a:solidFill>
                <a:latin typeface="Calibri"/>
              </a:rPr>
              <a:t>Click to edit the title text format</a:t>
            </a:r>
          </a:p>
        </p:txBody>
      </p:sp>
      <p:sp>
        <p:nvSpPr>
          <p:cNvPr id="45" name="PlaceHolder 5"/>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3200" b="0" strike="noStrike" spc="-1">
                <a:solidFill>
                  <a:srgbClr val="000000"/>
                </a:solidFill>
                <a:latin typeface="Calibri"/>
              </a:rPr>
              <a:t>Click to edit the outline text format</a:t>
            </a:r>
          </a:p>
          <a:p>
            <a:pPr marL="864000" lvl="1" indent="-324000">
              <a:spcBef>
                <a:spcPts val="1134"/>
              </a:spcBef>
              <a:buClr>
                <a:srgbClr val="000000"/>
              </a:buClr>
              <a:buSzPct val="75000"/>
              <a:buFont typeface="Symbol" charset="2"/>
              <a:buChar char=""/>
            </a:pPr>
            <a:r>
              <a:rPr lang="en-US" sz="2400" b="0" strike="noStrike" spc="-1">
                <a:solidFill>
                  <a:srgbClr val="000000"/>
                </a:solidFill>
                <a:latin typeface="Calibri"/>
              </a:rPr>
              <a:t>Second Outline Level</a:t>
            </a:r>
          </a:p>
          <a:p>
            <a:pPr marL="1296000" lvl="2" indent="-288000">
              <a:spcBef>
                <a:spcPts val="850"/>
              </a:spcBef>
              <a:buClr>
                <a:srgbClr val="000000"/>
              </a:buClr>
              <a:buSzPct val="45000"/>
              <a:buFont typeface="Wingdings" charset="2"/>
              <a:buChar char=""/>
            </a:pPr>
            <a:r>
              <a:rPr lang="en-US" sz="2000" b="0" strike="noStrike" spc="-1">
                <a:solidFill>
                  <a:srgbClr val="000000"/>
                </a:solidFill>
                <a:latin typeface="Calibri"/>
              </a:rPr>
              <a:t>Third Outline Level</a:t>
            </a:r>
          </a:p>
          <a:p>
            <a:pPr marL="1728000" lvl="3" indent="-216000">
              <a:spcBef>
                <a:spcPts val="567"/>
              </a:spcBef>
              <a:buClr>
                <a:srgbClr val="000000"/>
              </a:buClr>
              <a:buSzPct val="75000"/>
              <a:buFont typeface="Symbol" charset="2"/>
              <a:buChar char=""/>
            </a:pPr>
            <a:r>
              <a:rPr lang="en-US" sz="2000" b="0" strike="noStrike" spc="-1">
                <a:solidFill>
                  <a:srgbClr val="000000"/>
                </a:solidFill>
                <a:latin typeface="Calibri"/>
              </a:rPr>
              <a:t>Fourth Outline Level</a:t>
            </a:r>
          </a:p>
          <a:p>
            <a:pPr marL="2160000" lvl="4" indent="-216000">
              <a:spcBef>
                <a:spcPts val="283"/>
              </a:spcBef>
              <a:buClr>
                <a:srgbClr val="000000"/>
              </a:buClr>
              <a:buSzPct val="45000"/>
              <a:buFont typeface="Wingdings" charset="2"/>
              <a:buChar char=""/>
            </a:pPr>
            <a:r>
              <a:rPr lang="en-US" sz="2000" b="0" strike="noStrike" spc="-1">
                <a:solidFill>
                  <a:srgbClr val="000000"/>
                </a:solidFill>
                <a:latin typeface="Calibri"/>
              </a:rPr>
              <a:t>Fifth Outline Level</a:t>
            </a:r>
          </a:p>
          <a:p>
            <a:pPr marL="2592000" lvl="5" indent="-216000">
              <a:spcBef>
                <a:spcPts val="283"/>
              </a:spcBef>
              <a:buClr>
                <a:srgbClr val="000000"/>
              </a:buClr>
              <a:buSzPct val="45000"/>
              <a:buFont typeface="Wingdings" charset="2"/>
              <a:buChar char=""/>
            </a:pPr>
            <a:r>
              <a:rPr lang="en-US" sz="2000" b="0" strike="noStrike" spc="-1">
                <a:solidFill>
                  <a:srgbClr val="000000"/>
                </a:solidFill>
                <a:latin typeface="Calibri"/>
              </a:rPr>
              <a:t>Sixth Outline Level</a:t>
            </a:r>
          </a:p>
          <a:p>
            <a:pPr marL="3024000" lvl="6" indent="-216000">
              <a:spcBef>
                <a:spcPts val="283"/>
              </a:spcBef>
              <a:buClr>
                <a:srgbClr val="000000"/>
              </a:buClr>
              <a:buSzPct val="45000"/>
              <a:buFont typeface="Wingdings" charset="2"/>
              <a:buChar char=""/>
            </a:pPr>
            <a:r>
              <a:rPr lang="en-US" sz="2000" b="0" strike="noStrike" spc="-1">
                <a:solidFill>
                  <a:srgbClr val="000000"/>
                </a:solidFill>
                <a:latin typeface="Calibri"/>
              </a:rPr>
              <a:t>Seventh Outline Level</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gif"/><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png"/><Relationship Id="rId4" Type="http://schemas.openxmlformats.org/officeDocument/2006/relationships/image" Target="../media/image17.jpeg"/><Relationship Id="rId9" Type="http://schemas.openxmlformats.org/officeDocument/2006/relationships/image" Target="../media/image2.jpg"/></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mailto:query@jyspbuyingconsultants.com" TargetMode="External"/><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2.jpg"/><Relationship Id="rId4" Type="http://schemas.openxmlformats.org/officeDocument/2006/relationships/hyperlink" Target="http://www.jyspbuyingconsultant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CustomShape 1"/>
          <p:cNvSpPr/>
          <p:nvPr/>
        </p:nvSpPr>
        <p:spPr>
          <a:xfrm>
            <a:off x="5572080" y="285840"/>
            <a:ext cx="4928760" cy="1187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2400" b="0" strike="noStrike" spc="-1">
                <a:solidFill>
                  <a:srgbClr val="595959"/>
                </a:solidFill>
                <a:latin typeface="Arial Black"/>
              </a:rPr>
              <a:t>Supply </a:t>
            </a:r>
            <a:endParaRPr lang="en-US" sz="2400" b="0" strike="noStrike" spc="-1">
              <a:latin typeface="Arial"/>
            </a:endParaRPr>
          </a:p>
          <a:p>
            <a:pPr>
              <a:lnSpc>
                <a:spcPct val="100000"/>
              </a:lnSpc>
            </a:pPr>
            <a:r>
              <a:rPr lang="en-US" sz="2400" b="0" strike="noStrike" spc="-1">
                <a:solidFill>
                  <a:srgbClr val="DA0C0C"/>
                </a:solidFill>
                <a:latin typeface="Arial Black"/>
              </a:rPr>
              <a:t>Chain </a:t>
            </a:r>
            <a:endParaRPr lang="en-US" sz="2400" b="0" strike="noStrike" spc="-1">
              <a:latin typeface="Arial"/>
            </a:endParaRPr>
          </a:p>
          <a:p>
            <a:pPr>
              <a:lnSpc>
                <a:spcPct val="100000"/>
              </a:lnSpc>
            </a:pPr>
            <a:r>
              <a:rPr lang="en-US" sz="2400" b="0" strike="noStrike" spc="-1">
                <a:solidFill>
                  <a:srgbClr val="595959"/>
                </a:solidFill>
                <a:latin typeface="Arial Black"/>
              </a:rPr>
              <a:t>Management</a:t>
            </a:r>
            <a:endParaRPr lang="en-US" sz="2400" b="0" strike="noStrike" spc="-1">
              <a:latin typeface="Arial"/>
            </a:endParaRPr>
          </a:p>
        </p:txBody>
      </p:sp>
      <p:sp>
        <p:nvSpPr>
          <p:cNvPr id="89" name="CustomShape 2"/>
          <p:cNvSpPr/>
          <p:nvPr/>
        </p:nvSpPr>
        <p:spPr>
          <a:xfrm>
            <a:off x="5572080" y="1714320"/>
            <a:ext cx="2999880" cy="5211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2400" b="0" strike="noStrike" spc="-1" dirty="0">
                <a:solidFill>
                  <a:srgbClr val="595959"/>
                </a:solidFill>
                <a:latin typeface="Arial Black"/>
              </a:rPr>
              <a:t>India </a:t>
            </a:r>
            <a:endParaRPr lang="en-US" sz="2400" b="0" strike="noStrike" spc="-1" dirty="0">
              <a:latin typeface="Arial"/>
            </a:endParaRPr>
          </a:p>
          <a:p>
            <a:pPr>
              <a:lnSpc>
                <a:spcPct val="100000"/>
              </a:lnSpc>
            </a:pPr>
            <a:r>
              <a:rPr lang="en-US" sz="2400" b="0" strike="noStrike" spc="-1" dirty="0">
                <a:solidFill>
                  <a:srgbClr val="595959"/>
                </a:solidFill>
                <a:latin typeface="Arial Black"/>
              </a:rPr>
              <a:t>has the vision, eco-system </a:t>
            </a:r>
            <a:endParaRPr lang="en-US" sz="2400" b="0" strike="noStrike" spc="-1" dirty="0">
              <a:latin typeface="Arial"/>
            </a:endParaRPr>
          </a:p>
          <a:p>
            <a:pPr>
              <a:lnSpc>
                <a:spcPct val="100000"/>
              </a:lnSpc>
            </a:pPr>
            <a:r>
              <a:rPr lang="en-US" sz="2400" b="0" strike="noStrike" spc="-1" dirty="0">
                <a:solidFill>
                  <a:srgbClr val="595959"/>
                </a:solidFill>
                <a:latin typeface="Arial Black"/>
              </a:rPr>
              <a:t>&amp; resource  </a:t>
            </a:r>
            <a:endParaRPr lang="en-US" sz="2400" b="0" strike="noStrike" spc="-1" dirty="0">
              <a:latin typeface="Arial"/>
            </a:endParaRPr>
          </a:p>
          <a:p>
            <a:pPr>
              <a:lnSpc>
                <a:spcPct val="100000"/>
              </a:lnSpc>
            </a:pPr>
            <a:r>
              <a:rPr lang="en-US" sz="2400" b="0" strike="noStrike" spc="-1" dirty="0">
                <a:solidFill>
                  <a:srgbClr val="595959"/>
                </a:solidFill>
                <a:latin typeface="Arial Black"/>
              </a:rPr>
              <a:t>capabilities </a:t>
            </a:r>
            <a:endParaRPr lang="en-US" sz="2400" b="0" strike="noStrike" spc="-1" dirty="0">
              <a:latin typeface="Arial"/>
            </a:endParaRPr>
          </a:p>
          <a:p>
            <a:pPr>
              <a:lnSpc>
                <a:spcPct val="100000"/>
              </a:lnSpc>
            </a:pPr>
            <a:r>
              <a:rPr lang="en-US" sz="2400" b="0" strike="noStrike" spc="-1" dirty="0">
                <a:solidFill>
                  <a:srgbClr val="595959"/>
                </a:solidFill>
                <a:latin typeface="Arial Black"/>
              </a:rPr>
              <a:t>to provide </a:t>
            </a:r>
            <a:endParaRPr lang="en-US" sz="2400" b="0" strike="noStrike" spc="-1" dirty="0">
              <a:latin typeface="Arial"/>
            </a:endParaRPr>
          </a:p>
          <a:p>
            <a:pPr>
              <a:lnSpc>
                <a:spcPct val="100000"/>
              </a:lnSpc>
            </a:pPr>
            <a:r>
              <a:rPr lang="en-US" sz="2400" b="0" strike="noStrike" spc="-1" dirty="0">
                <a:solidFill>
                  <a:srgbClr val="595959"/>
                </a:solidFill>
                <a:latin typeface="Arial Black"/>
              </a:rPr>
              <a:t>the qualitative</a:t>
            </a:r>
            <a:endParaRPr lang="en-US" sz="2400" b="0" strike="noStrike" spc="-1" dirty="0">
              <a:latin typeface="Arial"/>
            </a:endParaRPr>
          </a:p>
          <a:p>
            <a:pPr>
              <a:lnSpc>
                <a:spcPct val="100000"/>
              </a:lnSpc>
            </a:pPr>
            <a:r>
              <a:rPr lang="en-US" sz="2400" b="0" strike="noStrike" spc="-1" dirty="0">
                <a:solidFill>
                  <a:srgbClr val="595959"/>
                </a:solidFill>
                <a:latin typeface="Arial Black"/>
              </a:rPr>
              <a:t>low cost </a:t>
            </a:r>
            <a:endParaRPr lang="en-US" sz="2400" b="0" strike="noStrike" spc="-1" dirty="0">
              <a:latin typeface="Arial"/>
            </a:endParaRPr>
          </a:p>
          <a:p>
            <a:pPr>
              <a:lnSpc>
                <a:spcPct val="100000"/>
              </a:lnSpc>
            </a:pPr>
            <a:r>
              <a:rPr lang="en-US" sz="2400" b="0" strike="noStrike" spc="-1" dirty="0">
                <a:solidFill>
                  <a:srgbClr val="595959"/>
                </a:solidFill>
                <a:latin typeface="Arial Black"/>
              </a:rPr>
              <a:t>product </a:t>
            </a:r>
            <a:endParaRPr lang="en-US" sz="2400" b="0" strike="noStrike" spc="-1" dirty="0">
              <a:latin typeface="Arial"/>
            </a:endParaRPr>
          </a:p>
          <a:p>
            <a:pPr>
              <a:lnSpc>
                <a:spcPct val="100000"/>
              </a:lnSpc>
            </a:pPr>
            <a:r>
              <a:rPr lang="en-US" sz="2400" b="0" strike="noStrike" spc="-1" dirty="0">
                <a:solidFill>
                  <a:srgbClr val="595959"/>
                </a:solidFill>
                <a:latin typeface="Arial Black"/>
              </a:rPr>
              <a:t>manufacturing </a:t>
            </a:r>
            <a:endParaRPr lang="en-US" sz="2400" b="0" strike="noStrike" spc="-1" dirty="0">
              <a:latin typeface="Arial"/>
            </a:endParaRPr>
          </a:p>
          <a:p>
            <a:pPr>
              <a:lnSpc>
                <a:spcPct val="100000"/>
              </a:lnSpc>
            </a:pPr>
            <a:r>
              <a:rPr lang="en-US" sz="2400" b="0" strike="noStrike" spc="-1" dirty="0">
                <a:solidFill>
                  <a:srgbClr val="595959"/>
                </a:solidFill>
                <a:latin typeface="Arial Black"/>
              </a:rPr>
              <a:t>for all kinds </a:t>
            </a:r>
            <a:endParaRPr lang="en-US" sz="2400" b="0" strike="noStrike" spc="-1" dirty="0">
              <a:latin typeface="Arial"/>
            </a:endParaRPr>
          </a:p>
          <a:p>
            <a:pPr>
              <a:lnSpc>
                <a:spcPct val="100000"/>
              </a:lnSpc>
            </a:pPr>
            <a:r>
              <a:rPr lang="en-US" sz="2400" b="0" strike="noStrike" spc="-1" dirty="0">
                <a:solidFill>
                  <a:srgbClr val="595959"/>
                </a:solidFill>
                <a:latin typeface="Arial Black"/>
              </a:rPr>
              <a:t>Of Industries </a:t>
            </a:r>
            <a:endParaRPr lang="en-US" sz="2400" b="0" strike="noStrike" spc="-1" dirty="0">
              <a:latin typeface="Arial"/>
            </a:endParaRPr>
          </a:p>
          <a:p>
            <a:pPr>
              <a:lnSpc>
                <a:spcPct val="100000"/>
              </a:lnSpc>
            </a:pPr>
            <a:r>
              <a:rPr lang="en-US" sz="2400" b="0" strike="noStrike" spc="-1" dirty="0">
                <a:solidFill>
                  <a:srgbClr val="595959"/>
                </a:solidFill>
                <a:latin typeface="Arial Black"/>
              </a:rPr>
              <a:t>in the Globe!</a:t>
            </a:r>
            <a:endParaRPr lang="en-US" sz="2400" b="0" strike="noStrike" spc="-1" dirty="0">
              <a:latin typeface="Arial"/>
            </a:endParaRPr>
          </a:p>
          <a:p>
            <a:pPr>
              <a:lnSpc>
                <a:spcPct val="100000"/>
              </a:lnSpc>
            </a:pPr>
            <a:endParaRPr lang="en-US" sz="2400" b="0" strike="noStrike" spc="-1" dirty="0">
              <a:latin typeface="Arial"/>
            </a:endParaRPr>
          </a:p>
        </p:txBody>
      </p:sp>
      <p:sp>
        <p:nvSpPr>
          <p:cNvPr id="90" name="Line 3"/>
          <p:cNvSpPr/>
          <p:nvPr/>
        </p:nvSpPr>
        <p:spPr>
          <a:xfrm>
            <a:off x="5643360" y="1571400"/>
            <a:ext cx="3286080" cy="1800"/>
          </a:xfrm>
          <a:prstGeom prst="line">
            <a:avLst/>
          </a:prstGeom>
          <a:ln w="3175">
            <a:solidFill>
              <a:schemeClr val="bg1">
                <a:lumMod val="75000"/>
              </a:schemeClr>
            </a:solidFill>
            <a:round/>
          </a:ln>
        </p:spPr>
        <p:style>
          <a:lnRef idx="1">
            <a:schemeClr val="accent1"/>
          </a:lnRef>
          <a:fillRef idx="0">
            <a:schemeClr val="accent1"/>
          </a:fillRef>
          <a:effectRef idx="0">
            <a:schemeClr val="accent1"/>
          </a:effectRef>
          <a:fontRef idx="minor"/>
        </p:style>
      </p:sp>
      <p:pic>
        <p:nvPicPr>
          <p:cNvPr id="91" name="Picture 9" descr="Untitled.jpg"/>
          <p:cNvPicPr/>
          <p:nvPr/>
        </p:nvPicPr>
        <p:blipFill>
          <a:blip r:embed="rId2"/>
          <a:stretch/>
        </p:blipFill>
        <p:spPr>
          <a:xfrm>
            <a:off x="299880" y="2633760"/>
            <a:ext cx="5057280" cy="3295440"/>
          </a:xfrm>
          <a:prstGeom prst="rect">
            <a:avLst/>
          </a:prstGeom>
          <a:ln w="0">
            <a:noFill/>
          </a:ln>
        </p:spPr>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144"/>
            <a:ext cx="1945532" cy="720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CustomShape 1"/>
          <p:cNvSpPr/>
          <p:nvPr/>
        </p:nvSpPr>
        <p:spPr>
          <a:xfrm>
            <a:off x="285840" y="630000"/>
            <a:ext cx="2071440" cy="456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2400" b="0" strike="noStrike" spc="-1">
                <a:solidFill>
                  <a:srgbClr val="595959"/>
                </a:solidFill>
                <a:latin typeface="Arial Black"/>
              </a:rPr>
              <a:t> </a:t>
            </a:r>
            <a:r>
              <a:rPr lang="en-US" sz="2000" b="0" strike="noStrike" spc="-1">
                <a:solidFill>
                  <a:srgbClr val="595959"/>
                </a:solidFill>
                <a:latin typeface="Arial Black"/>
              </a:rPr>
              <a:t>PRODUCTS</a:t>
            </a:r>
            <a:r>
              <a:rPr lang="en-US" sz="2400" b="0" strike="noStrike" spc="-1">
                <a:solidFill>
                  <a:srgbClr val="595959"/>
                </a:solidFill>
                <a:latin typeface="Arial Black"/>
              </a:rPr>
              <a:t>  </a:t>
            </a:r>
            <a:endParaRPr lang="en-US" sz="2400" b="0" strike="noStrike" spc="-1">
              <a:latin typeface="Arial"/>
            </a:endParaRPr>
          </a:p>
        </p:txBody>
      </p:sp>
      <p:sp>
        <p:nvSpPr>
          <p:cNvPr id="94" name="Line 2"/>
          <p:cNvSpPr/>
          <p:nvPr/>
        </p:nvSpPr>
        <p:spPr>
          <a:xfrm>
            <a:off x="285480" y="1141200"/>
            <a:ext cx="1714680" cy="1440"/>
          </a:xfrm>
          <a:prstGeom prst="line">
            <a:avLst/>
          </a:prstGeom>
          <a:ln w="12700">
            <a:solidFill>
              <a:schemeClr val="bg1"/>
            </a:solidFill>
            <a:round/>
          </a:ln>
        </p:spPr>
        <p:style>
          <a:lnRef idx="1">
            <a:schemeClr val="accent1"/>
          </a:lnRef>
          <a:fillRef idx="0">
            <a:schemeClr val="accent1"/>
          </a:fillRef>
          <a:effectRef idx="0">
            <a:schemeClr val="accent1"/>
          </a:effectRef>
          <a:fontRef idx="minor"/>
        </p:style>
      </p:sp>
      <p:sp>
        <p:nvSpPr>
          <p:cNvPr id="95" name="CustomShape 3"/>
          <p:cNvSpPr/>
          <p:nvPr/>
        </p:nvSpPr>
        <p:spPr>
          <a:xfrm>
            <a:off x="357120" y="1201320"/>
            <a:ext cx="8462880" cy="867784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r>
              <a:rPr lang="en-US" spc="-1" dirty="0">
                <a:solidFill>
                  <a:srgbClr val="595959"/>
                </a:solidFill>
                <a:latin typeface="Arial Black"/>
              </a:rPr>
              <a:t>BABY – INFANT APPARELS, </a:t>
            </a:r>
            <a:r>
              <a:rPr lang="en-US" spc="-1" dirty="0" smtClean="0">
                <a:solidFill>
                  <a:srgbClr val="595959"/>
                </a:solidFill>
                <a:latin typeface="Arial Black"/>
              </a:rPr>
              <a:t>STORAGE </a:t>
            </a:r>
            <a:r>
              <a:rPr lang="en-US" spc="-1" dirty="0">
                <a:solidFill>
                  <a:srgbClr val="595959"/>
                </a:solidFill>
                <a:latin typeface="Arial Black"/>
              </a:rPr>
              <a:t>&amp; ACCESSORIES</a:t>
            </a:r>
            <a:endParaRPr lang="en-US" spc="-1" dirty="0"/>
          </a:p>
          <a:p>
            <a:pPr>
              <a:lnSpc>
                <a:spcPct val="100000"/>
              </a:lnSpc>
            </a:pPr>
            <a:endParaRPr lang="en-US" sz="1800" b="0" strike="noStrike" spc="-1" dirty="0" smtClean="0">
              <a:latin typeface="Arial"/>
            </a:endParaRPr>
          </a:p>
          <a:p>
            <a:pPr>
              <a:lnSpc>
                <a:spcPct val="100000"/>
              </a:lnSpc>
            </a:pPr>
            <a:r>
              <a:rPr lang="en-US" spc="-1" dirty="0">
                <a:solidFill>
                  <a:srgbClr val="595959"/>
                </a:solidFill>
                <a:latin typeface="Arial Black"/>
              </a:rPr>
              <a:t>WOMEN- MATERNITY APPARELS, HI FASHION, </a:t>
            </a:r>
            <a:r>
              <a:rPr lang="en-US" spc="-1" dirty="0" smtClean="0">
                <a:solidFill>
                  <a:srgbClr val="595959"/>
                </a:solidFill>
                <a:latin typeface="Arial Black"/>
              </a:rPr>
              <a:t>YOGA APPARELS ACTIVE WEAR, BEACH WEAR &amp; ACCESSORIES</a:t>
            </a:r>
          </a:p>
          <a:p>
            <a:pPr>
              <a:lnSpc>
                <a:spcPct val="100000"/>
              </a:lnSpc>
            </a:pPr>
            <a:endParaRPr lang="en-US" spc="-1" dirty="0">
              <a:solidFill>
                <a:srgbClr val="595959"/>
              </a:solidFill>
              <a:latin typeface="Arial Black"/>
            </a:endParaRPr>
          </a:p>
          <a:p>
            <a:pPr>
              <a:lnSpc>
                <a:spcPct val="100000"/>
              </a:lnSpc>
            </a:pPr>
            <a:r>
              <a:rPr lang="en-US" spc="-1" dirty="0" smtClean="0">
                <a:solidFill>
                  <a:srgbClr val="595959"/>
                </a:solidFill>
                <a:latin typeface="Arial Black"/>
              </a:rPr>
              <a:t>MEN- FORMAL, ACTIVE WEAR &amp; ACCESSORIES</a:t>
            </a:r>
          </a:p>
          <a:p>
            <a:pPr>
              <a:lnSpc>
                <a:spcPct val="100000"/>
              </a:lnSpc>
            </a:pPr>
            <a:endParaRPr lang="en-US" spc="-1" dirty="0">
              <a:solidFill>
                <a:srgbClr val="595959"/>
              </a:solidFill>
              <a:latin typeface="Arial Black"/>
            </a:endParaRPr>
          </a:p>
          <a:p>
            <a:pPr>
              <a:lnSpc>
                <a:spcPct val="100000"/>
              </a:lnSpc>
            </a:pPr>
            <a:r>
              <a:rPr lang="en-US" sz="1800" b="0" strike="noStrike" spc="-1" dirty="0">
                <a:solidFill>
                  <a:srgbClr val="595959"/>
                </a:solidFill>
                <a:latin typeface="Arial Black"/>
              </a:rPr>
              <a:t>TOP OF BED – BEDDING, CUSHIONS &amp; THROWS </a:t>
            </a:r>
            <a:endParaRPr lang="en-US" sz="1800" b="0" strike="noStrike" spc="-1" dirty="0">
              <a:latin typeface="Arial"/>
            </a:endParaRPr>
          </a:p>
          <a:p>
            <a:pPr>
              <a:lnSpc>
                <a:spcPct val="100000"/>
              </a:lnSpc>
            </a:pPr>
            <a:endParaRPr lang="en-US" sz="1800" b="0" strike="noStrike" spc="-1" dirty="0">
              <a:latin typeface="Arial"/>
            </a:endParaRPr>
          </a:p>
          <a:p>
            <a:pPr>
              <a:lnSpc>
                <a:spcPct val="100000"/>
              </a:lnSpc>
            </a:pPr>
            <a:r>
              <a:rPr lang="en-US" sz="1800" b="0" strike="noStrike" spc="-1" dirty="0">
                <a:solidFill>
                  <a:srgbClr val="595959"/>
                </a:solidFill>
                <a:latin typeface="Arial Black"/>
              </a:rPr>
              <a:t>FLOOR COVERING – CARPETS &amp; RUGS.</a:t>
            </a:r>
            <a:endParaRPr lang="en-US" sz="1800" b="0" strike="noStrike" spc="-1" dirty="0">
              <a:latin typeface="Arial"/>
            </a:endParaRPr>
          </a:p>
          <a:p>
            <a:pPr>
              <a:lnSpc>
                <a:spcPct val="100000"/>
              </a:lnSpc>
            </a:pPr>
            <a:endParaRPr lang="en-US" sz="1800" b="0" strike="noStrike" spc="-1" dirty="0">
              <a:latin typeface="Arial"/>
            </a:endParaRPr>
          </a:p>
          <a:p>
            <a:pPr>
              <a:lnSpc>
                <a:spcPct val="100000"/>
              </a:lnSpc>
            </a:pPr>
            <a:r>
              <a:rPr lang="en-US" sz="1800" b="0" strike="noStrike" spc="-1" dirty="0">
                <a:solidFill>
                  <a:srgbClr val="595959"/>
                </a:solidFill>
                <a:latin typeface="Arial Black"/>
              </a:rPr>
              <a:t>BATH – BATMATS, TOWELS &amp; CERAMIC DISHWARE</a:t>
            </a:r>
            <a:endParaRPr lang="en-US" sz="1800" b="0" strike="noStrike" spc="-1" dirty="0">
              <a:latin typeface="Arial"/>
            </a:endParaRPr>
          </a:p>
          <a:p>
            <a:pPr>
              <a:lnSpc>
                <a:spcPct val="100000"/>
              </a:lnSpc>
            </a:pPr>
            <a:endParaRPr lang="en-US" sz="1800" b="0" strike="noStrike" spc="-1" dirty="0">
              <a:latin typeface="Arial"/>
            </a:endParaRPr>
          </a:p>
          <a:p>
            <a:pPr>
              <a:lnSpc>
                <a:spcPct val="100000"/>
              </a:lnSpc>
            </a:pPr>
            <a:r>
              <a:rPr lang="en-US" sz="1800" b="0" strike="noStrike" spc="-1" dirty="0">
                <a:solidFill>
                  <a:srgbClr val="595959"/>
                </a:solidFill>
                <a:latin typeface="Arial Black"/>
              </a:rPr>
              <a:t>POUFS &amp; OTTOMANS</a:t>
            </a:r>
            <a:endParaRPr lang="en-US" sz="1800" b="0" strike="noStrike" spc="-1" dirty="0">
              <a:latin typeface="Arial"/>
            </a:endParaRPr>
          </a:p>
          <a:p>
            <a:pPr>
              <a:lnSpc>
                <a:spcPct val="100000"/>
              </a:lnSpc>
            </a:pPr>
            <a:endParaRPr lang="en-US" sz="1800" b="0" strike="noStrike" spc="-1" dirty="0">
              <a:latin typeface="Arial"/>
            </a:endParaRPr>
          </a:p>
          <a:p>
            <a:pPr>
              <a:lnSpc>
                <a:spcPct val="100000"/>
              </a:lnSpc>
            </a:pPr>
            <a:r>
              <a:rPr lang="en-US" sz="1800" b="0" strike="noStrike" spc="-1" dirty="0">
                <a:solidFill>
                  <a:srgbClr val="595959"/>
                </a:solidFill>
                <a:latin typeface="Arial Black"/>
              </a:rPr>
              <a:t>KITCHEN LINEN</a:t>
            </a:r>
            <a:endParaRPr lang="en-US" sz="1800" b="0" strike="noStrike" spc="-1" dirty="0">
              <a:latin typeface="Arial"/>
            </a:endParaRPr>
          </a:p>
          <a:p>
            <a:pPr>
              <a:lnSpc>
                <a:spcPct val="100000"/>
              </a:lnSpc>
            </a:pPr>
            <a:endParaRPr lang="en-US" sz="1800" b="0" strike="noStrike" spc="-1" dirty="0">
              <a:latin typeface="Arial"/>
            </a:endParaRPr>
          </a:p>
          <a:p>
            <a:pPr>
              <a:lnSpc>
                <a:spcPct val="100000"/>
              </a:lnSpc>
            </a:pPr>
            <a:r>
              <a:rPr lang="en-US" sz="1800" b="0" strike="noStrike" spc="-1" dirty="0">
                <a:solidFill>
                  <a:srgbClr val="595959"/>
                </a:solidFill>
                <a:latin typeface="Arial Black"/>
              </a:rPr>
              <a:t>TABLE LINEN</a:t>
            </a:r>
            <a:endParaRPr lang="en-US" sz="1800" b="0" strike="noStrike" spc="-1" dirty="0">
              <a:latin typeface="Arial"/>
            </a:endParaRPr>
          </a:p>
          <a:p>
            <a:pPr>
              <a:lnSpc>
                <a:spcPct val="100000"/>
              </a:lnSpc>
            </a:pPr>
            <a:endParaRPr lang="en-US" sz="1800" b="0" strike="noStrike" spc="-1" dirty="0">
              <a:latin typeface="Arial"/>
            </a:endParaRPr>
          </a:p>
          <a:p>
            <a:pPr>
              <a:lnSpc>
                <a:spcPct val="100000"/>
              </a:lnSpc>
            </a:pPr>
            <a:r>
              <a:rPr lang="en-US" sz="1800" b="0" strike="noStrike" spc="-1" dirty="0">
                <a:solidFill>
                  <a:srgbClr val="595959"/>
                </a:solidFill>
                <a:latin typeface="Arial Black"/>
              </a:rPr>
              <a:t>HOME DECORATIVES</a:t>
            </a:r>
            <a:endParaRPr lang="en-US" sz="1800" b="0" strike="noStrike" spc="-1" dirty="0">
              <a:latin typeface="Arial"/>
            </a:endParaRPr>
          </a:p>
          <a:p>
            <a:pPr>
              <a:lnSpc>
                <a:spcPct val="100000"/>
              </a:lnSpc>
            </a:pPr>
            <a:endParaRPr lang="en-US" sz="1800" b="0" strike="noStrike" spc="-1" dirty="0">
              <a:latin typeface="Arial"/>
            </a:endParaRPr>
          </a:p>
          <a:p>
            <a:pPr>
              <a:lnSpc>
                <a:spcPct val="100000"/>
              </a:lnSpc>
            </a:pPr>
            <a:r>
              <a:rPr lang="en-US" sz="1800" b="0" strike="noStrike" spc="-1" dirty="0">
                <a:solidFill>
                  <a:srgbClr val="595959"/>
                </a:solidFill>
                <a:latin typeface="Arial Black"/>
              </a:rPr>
              <a:t>WOODEN FURNITURE</a:t>
            </a:r>
            <a:endParaRPr lang="en-US" sz="1800" b="0" strike="noStrike" spc="-1" dirty="0">
              <a:latin typeface="Arial"/>
            </a:endParaRPr>
          </a:p>
          <a:p>
            <a:pPr>
              <a:lnSpc>
                <a:spcPct val="100000"/>
              </a:lnSpc>
            </a:pPr>
            <a:endParaRPr lang="en-US" sz="1800" b="0" strike="noStrike" spc="-1" dirty="0">
              <a:latin typeface="Arial"/>
            </a:endParaRPr>
          </a:p>
          <a:p>
            <a:pPr>
              <a:lnSpc>
                <a:spcPct val="100000"/>
              </a:lnSpc>
            </a:pPr>
            <a:r>
              <a:rPr lang="en-US" sz="1800" b="0" strike="noStrike" spc="-1" dirty="0">
                <a:solidFill>
                  <a:srgbClr val="595959"/>
                </a:solidFill>
                <a:latin typeface="Arial Black"/>
              </a:rPr>
              <a:t>HARD GOODS – GARDEN &amp; DECORATIVES ETC. </a:t>
            </a:r>
            <a:endParaRPr lang="en-US" sz="1800" b="0" strike="noStrike" spc="-1" dirty="0">
              <a:latin typeface="Arial"/>
            </a:endParaRPr>
          </a:p>
          <a:p>
            <a:pPr>
              <a:lnSpc>
                <a:spcPct val="100000"/>
              </a:lnSpc>
            </a:pPr>
            <a:endParaRPr lang="en-US" sz="1800" b="0" strike="noStrike" spc="-1" dirty="0">
              <a:latin typeface="Arial"/>
            </a:endParaRPr>
          </a:p>
          <a:p>
            <a:pPr>
              <a:lnSpc>
                <a:spcPct val="100000"/>
              </a:lnSpc>
            </a:pPr>
            <a:r>
              <a:rPr lang="en-US" sz="1800" b="0" strike="noStrike" spc="-1" dirty="0">
                <a:solidFill>
                  <a:srgbClr val="595959"/>
                </a:solidFill>
                <a:latin typeface="Arial Black"/>
              </a:rPr>
              <a:t>UTENSILS &amp; CUTLERY</a:t>
            </a:r>
            <a:endParaRPr lang="en-US" sz="1800" b="0" strike="noStrike" spc="-1" dirty="0">
              <a:latin typeface="Arial"/>
            </a:endParaRPr>
          </a:p>
          <a:p>
            <a:pPr>
              <a:lnSpc>
                <a:spcPct val="100000"/>
              </a:lnSpc>
            </a:pPr>
            <a:endParaRPr lang="en-US" sz="1800" b="0" strike="noStrike" spc="-1" dirty="0">
              <a:latin typeface="Arial"/>
            </a:endParaRPr>
          </a:p>
          <a:p>
            <a:pPr>
              <a:lnSpc>
                <a:spcPct val="100000"/>
              </a:lnSpc>
            </a:pPr>
            <a:r>
              <a:rPr lang="en-US" sz="1800" b="0" strike="noStrike" spc="-1" dirty="0">
                <a:solidFill>
                  <a:srgbClr val="595959"/>
                </a:solidFill>
                <a:latin typeface="Arial Black"/>
              </a:rPr>
              <a:t>ESSENCE &amp; CANDLES</a:t>
            </a:r>
            <a:endParaRPr lang="en-US" sz="1800" b="0" strike="noStrike" spc="-1" dirty="0">
              <a:latin typeface="Arial"/>
            </a:endParaRPr>
          </a:p>
          <a:p>
            <a:pPr>
              <a:lnSpc>
                <a:spcPct val="100000"/>
              </a:lnSpc>
            </a:pPr>
            <a:endParaRPr lang="en-US" sz="1800" b="0" strike="noStrike" spc="-1" dirty="0">
              <a:latin typeface="Arial"/>
            </a:endParaRPr>
          </a:p>
          <a:p>
            <a:pPr>
              <a:lnSpc>
                <a:spcPct val="100000"/>
              </a:lnSpc>
            </a:pPr>
            <a:endParaRPr lang="en-US" sz="1800" b="0" strike="noStrike" spc="-1" dirty="0">
              <a:latin typeface="Arial"/>
            </a:endParaRPr>
          </a:p>
          <a:p>
            <a:pPr>
              <a:lnSpc>
                <a:spcPct val="100000"/>
              </a:lnSpc>
            </a:pPr>
            <a:endParaRPr lang="en-US" sz="1800" b="0" strike="noStrike" spc="-1" dirty="0">
              <a:latin typeface="Arial"/>
            </a:endParaRPr>
          </a:p>
        </p:txBody>
      </p:sp>
      <p:sp>
        <p:nvSpPr>
          <p:cNvPr id="96" name="Line 4"/>
          <p:cNvSpPr/>
          <p:nvPr/>
        </p:nvSpPr>
        <p:spPr>
          <a:xfrm>
            <a:off x="428400" y="1201320"/>
            <a:ext cx="7000920" cy="1440"/>
          </a:xfrm>
          <a:prstGeom prst="line">
            <a:avLst/>
          </a:prstGeom>
          <a:ln w="3175">
            <a:solidFill>
              <a:schemeClr val="bg1">
                <a:lumMod val="75000"/>
              </a:schemeClr>
            </a:solidFill>
            <a:round/>
          </a:ln>
        </p:spPr>
        <p:style>
          <a:lnRef idx="1">
            <a:schemeClr val="accent1"/>
          </a:lnRef>
          <a:fillRef idx="0">
            <a:schemeClr val="accent1"/>
          </a:fillRef>
          <a:effectRef idx="0">
            <a:schemeClr val="accent1"/>
          </a:effectRef>
          <a:fontRef idx="minor"/>
        </p:style>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98468" y="10044"/>
            <a:ext cx="1945532" cy="720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CustomShape 1"/>
          <p:cNvSpPr/>
          <p:nvPr/>
        </p:nvSpPr>
        <p:spPr>
          <a:xfrm>
            <a:off x="1785960" y="785880"/>
            <a:ext cx="2642760" cy="1005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2000" b="0" strike="noStrike" spc="-1">
                <a:solidFill>
                  <a:srgbClr val="595959"/>
                </a:solidFill>
                <a:latin typeface="Arial Black"/>
              </a:rPr>
              <a:t>SUPPLY CHAIN </a:t>
            </a:r>
            <a:endParaRPr lang="en-US" sz="2000" b="0" strike="noStrike" spc="-1">
              <a:latin typeface="Arial"/>
            </a:endParaRPr>
          </a:p>
          <a:p>
            <a:pPr>
              <a:lnSpc>
                <a:spcPct val="100000"/>
              </a:lnSpc>
            </a:pPr>
            <a:r>
              <a:rPr lang="en-US" sz="2000" b="0" strike="noStrike" spc="-1">
                <a:solidFill>
                  <a:srgbClr val="595959"/>
                </a:solidFill>
                <a:latin typeface="Arial Black"/>
              </a:rPr>
              <a:t>&amp;</a:t>
            </a:r>
            <a:endParaRPr lang="en-US" sz="2000" b="0" strike="noStrike" spc="-1">
              <a:latin typeface="Arial"/>
            </a:endParaRPr>
          </a:p>
          <a:p>
            <a:pPr>
              <a:lnSpc>
                <a:spcPct val="100000"/>
              </a:lnSpc>
            </a:pPr>
            <a:r>
              <a:rPr lang="en-US" sz="2000" b="0" strike="noStrike" spc="-1">
                <a:solidFill>
                  <a:srgbClr val="595959"/>
                </a:solidFill>
                <a:latin typeface="Arial Black"/>
              </a:rPr>
              <a:t>STRATEGY</a:t>
            </a:r>
            <a:endParaRPr lang="en-US" sz="2000" b="0" strike="noStrike" spc="-1">
              <a:latin typeface="Arial"/>
            </a:endParaRPr>
          </a:p>
        </p:txBody>
      </p:sp>
      <p:sp>
        <p:nvSpPr>
          <p:cNvPr id="99" name="CustomShape 2"/>
          <p:cNvSpPr/>
          <p:nvPr/>
        </p:nvSpPr>
        <p:spPr>
          <a:xfrm>
            <a:off x="4429080" y="0"/>
            <a:ext cx="4714560" cy="6885000"/>
          </a:xfrm>
          <a:prstGeom prst="rect">
            <a:avLst/>
          </a:prstGeom>
          <a:solidFill>
            <a:schemeClr val="accent3"/>
          </a:solidFill>
          <a:ln>
            <a:noFill/>
          </a:ln>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p:style>
      </p:sp>
      <p:sp>
        <p:nvSpPr>
          <p:cNvPr id="100" name="CustomShape 3"/>
          <p:cNvSpPr/>
          <p:nvPr/>
        </p:nvSpPr>
        <p:spPr>
          <a:xfrm>
            <a:off x="4643280" y="764640"/>
            <a:ext cx="503640" cy="413640"/>
          </a:xfrm>
          <a:prstGeom prst="heptagon">
            <a:avLst>
              <a:gd name="hf" fmla="val 102572"/>
              <a:gd name="vf" fmla="val 105210"/>
            </a:avLst>
          </a:prstGeom>
          <a:solidFill>
            <a:schemeClr val="bg1">
              <a:lumMod val="95000"/>
            </a:schemeClr>
          </a:solidFill>
          <a:ln>
            <a:solidFill>
              <a:srgbClr val="FFD347"/>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r>
              <a:rPr lang="en-US" sz="1700" b="1" strike="noStrike" spc="-1" dirty="0">
                <a:solidFill>
                  <a:srgbClr val="FFD347"/>
                </a:solidFill>
                <a:latin typeface="Calibri"/>
              </a:rPr>
              <a:t>01</a:t>
            </a:r>
            <a:endParaRPr lang="en-US" sz="1700" b="0" strike="noStrike" spc="-1" dirty="0">
              <a:latin typeface="Arial"/>
            </a:endParaRPr>
          </a:p>
        </p:txBody>
      </p:sp>
      <p:sp>
        <p:nvSpPr>
          <p:cNvPr id="101" name="CustomShape 4"/>
          <p:cNvSpPr/>
          <p:nvPr/>
        </p:nvSpPr>
        <p:spPr>
          <a:xfrm>
            <a:off x="5214960" y="810360"/>
            <a:ext cx="3714480" cy="333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1600" b="0" strike="noStrike" spc="-1">
                <a:solidFill>
                  <a:srgbClr val="595959"/>
                </a:solidFill>
                <a:latin typeface="Arial Black"/>
              </a:rPr>
              <a:t>PRODUCT DESIGN</a:t>
            </a:r>
            <a:endParaRPr lang="en-US" sz="1600" b="0" strike="noStrike" spc="-1">
              <a:latin typeface="Arial"/>
            </a:endParaRPr>
          </a:p>
        </p:txBody>
      </p:sp>
      <p:sp>
        <p:nvSpPr>
          <p:cNvPr id="102" name="CustomShape 5"/>
          <p:cNvSpPr/>
          <p:nvPr/>
        </p:nvSpPr>
        <p:spPr>
          <a:xfrm>
            <a:off x="4643280" y="1464480"/>
            <a:ext cx="503640" cy="413640"/>
          </a:xfrm>
          <a:prstGeom prst="heptagon">
            <a:avLst>
              <a:gd name="hf" fmla="val 102572"/>
              <a:gd name="vf" fmla="val 105210"/>
            </a:avLst>
          </a:prstGeom>
          <a:solidFill>
            <a:schemeClr val="bg1">
              <a:lumMod val="95000"/>
            </a:schemeClr>
          </a:solidFill>
          <a:ln>
            <a:solidFill>
              <a:srgbClr val="FFD347"/>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r>
              <a:rPr lang="en-US" sz="1700" b="1" strike="noStrike" spc="-1">
                <a:solidFill>
                  <a:srgbClr val="FFD347"/>
                </a:solidFill>
                <a:latin typeface="Calibri"/>
              </a:rPr>
              <a:t>02</a:t>
            </a:r>
            <a:endParaRPr lang="en-US" sz="1700" b="0" strike="noStrike" spc="-1">
              <a:latin typeface="Arial"/>
            </a:endParaRPr>
          </a:p>
        </p:txBody>
      </p:sp>
      <p:sp>
        <p:nvSpPr>
          <p:cNvPr id="103" name="CustomShape 6"/>
          <p:cNvSpPr/>
          <p:nvPr/>
        </p:nvSpPr>
        <p:spPr>
          <a:xfrm>
            <a:off x="5214960" y="1464120"/>
            <a:ext cx="3571560" cy="333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1600" b="0" strike="noStrike" spc="-1">
                <a:solidFill>
                  <a:srgbClr val="595959"/>
                </a:solidFill>
                <a:latin typeface="Arial Black"/>
              </a:rPr>
              <a:t>SOURCING &amp; PROCUREMENT</a:t>
            </a:r>
            <a:endParaRPr lang="en-US" sz="1600" b="0" strike="noStrike" spc="-1">
              <a:latin typeface="Arial"/>
            </a:endParaRPr>
          </a:p>
        </p:txBody>
      </p:sp>
      <p:sp>
        <p:nvSpPr>
          <p:cNvPr id="104" name="CustomShape 7"/>
          <p:cNvSpPr/>
          <p:nvPr/>
        </p:nvSpPr>
        <p:spPr>
          <a:xfrm>
            <a:off x="4643280" y="2136600"/>
            <a:ext cx="503640" cy="413640"/>
          </a:xfrm>
          <a:prstGeom prst="heptagon">
            <a:avLst>
              <a:gd name="hf" fmla="val 102572"/>
              <a:gd name="vf" fmla="val 105210"/>
            </a:avLst>
          </a:prstGeom>
          <a:solidFill>
            <a:schemeClr val="bg1">
              <a:lumMod val="95000"/>
            </a:schemeClr>
          </a:solidFill>
          <a:ln>
            <a:solidFill>
              <a:srgbClr val="FFD347"/>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r>
              <a:rPr lang="en-US" sz="1700" b="1" strike="noStrike" spc="-1">
                <a:solidFill>
                  <a:srgbClr val="FFD347"/>
                </a:solidFill>
                <a:latin typeface="Calibri"/>
              </a:rPr>
              <a:t>03</a:t>
            </a:r>
            <a:endParaRPr lang="en-US" sz="1700" b="0" strike="noStrike" spc="-1">
              <a:latin typeface="Arial"/>
            </a:endParaRPr>
          </a:p>
        </p:txBody>
      </p:sp>
      <p:sp>
        <p:nvSpPr>
          <p:cNvPr id="105" name="CustomShape 8"/>
          <p:cNvSpPr/>
          <p:nvPr/>
        </p:nvSpPr>
        <p:spPr>
          <a:xfrm>
            <a:off x="5214960" y="2133720"/>
            <a:ext cx="3142800" cy="577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1600" b="0" strike="noStrike" spc="-1">
                <a:solidFill>
                  <a:srgbClr val="595959"/>
                </a:solidFill>
                <a:latin typeface="Arial Black"/>
              </a:rPr>
              <a:t>QUALITY CONTROL &amp;</a:t>
            </a:r>
            <a:endParaRPr lang="en-US" sz="1600" b="0" strike="noStrike" spc="-1">
              <a:latin typeface="Arial"/>
            </a:endParaRPr>
          </a:p>
          <a:p>
            <a:pPr>
              <a:lnSpc>
                <a:spcPct val="100000"/>
              </a:lnSpc>
            </a:pPr>
            <a:r>
              <a:rPr lang="en-US" sz="1600" b="0" strike="noStrike" spc="-1">
                <a:solidFill>
                  <a:srgbClr val="595959"/>
                </a:solidFill>
                <a:latin typeface="Arial Black"/>
              </a:rPr>
              <a:t>INSPECTIONS</a:t>
            </a:r>
            <a:endParaRPr lang="en-US" sz="1600" b="0" strike="noStrike" spc="-1">
              <a:latin typeface="Arial"/>
            </a:endParaRPr>
          </a:p>
        </p:txBody>
      </p:sp>
      <p:sp>
        <p:nvSpPr>
          <p:cNvPr id="106" name="CustomShape 9"/>
          <p:cNvSpPr/>
          <p:nvPr/>
        </p:nvSpPr>
        <p:spPr>
          <a:xfrm>
            <a:off x="4643280" y="2851200"/>
            <a:ext cx="503640" cy="413640"/>
          </a:xfrm>
          <a:prstGeom prst="heptagon">
            <a:avLst>
              <a:gd name="hf" fmla="val 102572"/>
              <a:gd name="vf" fmla="val 105210"/>
            </a:avLst>
          </a:prstGeom>
          <a:solidFill>
            <a:schemeClr val="bg1">
              <a:lumMod val="95000"/>
            </a:schemeClr>
          </a:solidFill>
          <a:ln>
            <a:solidFill>
              <a:srgbClr val="FFD347"/>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r>
              <a:rPr lang="en-US" sz="1700" b="1" strike="noStrike" spc="-1">
                <a:solidFill>
                  <a:srgbClr val="FFD347"/>
                </a:solidFill>
                <a:latin typeface="Calibri"/>
              </a:rPr>
              <a:t>04</a:t>
            </a:r>
            <a:endParaRPr lang="en-US" sz="1700" b="0" strike="noStrike" spc="-1">
              <a:latin typeface="Arial"/>
            </a:endParaRPr>
          </a:p>
        </p:txBody>
      </p:sp>
      <p:sp>
        <p:nvSpPr>
          <p:cNvPr id="107" name="CustomShape 10"/>
          <p:cNvSpPr/>
          <p:nvPr/>
        </p:nvSpPr>
        <p:spPr>
          <a:xfrm>
            <a:off x="5214960" y="2854440"/>
            <a:ext cx="3142800" cy="333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1600" b="0" strike="noStrike" spc="-1">
                <a:solidFill>
                  <a:srgbClr val="595959"/>
                </a:solidFill>
                <a:latin typeface="Arial Black"/>
              </a:rPr>
              <a:t>VENDOR MANAGEMENT </a:t>
            </a:r>
            <a:endParaRPr lang="en-US" sz="1600" b="0" strike="noStrike" spc="-1">
              <a:latin typeface="Arial"/>
            </a:endParaRPr>
          </a:p>
        </p:txBody>
      </p:sp>
      <p:sp>
        <p:nvSpPr>
          <p:cNvPr id="108" name="CustomShape 11"/>
          <p:cNvSpPr/>
          <p:nvPr/>
        </p:nvSpPr>
        <p:spPr>
          <a:xfrm>
            <a:off x="4643280" y="3573000"/>
            <a:ext cx="503640" cy="413640"/>
          </a:xfrm>
          <a:prstGeom prst="heptagon">
            <a:avLst>
              <a:gd name="hf" fmla="val 102572"/>
              <a:gd name="vf" fmla="val 105210"/>
            </a:avLst>
          </a:prstGeom>
          <a:solidFill>
            <a:schemeClr val="bg1">
              <a:lumMod val="95000"/>
            </a:schemeClr>
          </a:solidFill>
          <a:ln>
            <a:solidFill>
              <a:srgbClr val="FFD347"/>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r>
              <a:rPr lang="en-US" sz="1700" b="1" strike="noStrike" spc="-1">
                <a:solidFill>
                  <a:srgbClr val="FFD347"/>
                </a:solidFill>
                <a:latin typeface="Calibri"/>
              </a:rPr>
              <a:t>05</a:t>
            </a:r>
            <a:endParaRPr lang="en-US" sz="1700" b="0" strike="noStrike" spc="-1">
              <a:latin typeface="Arial"/>
            </a:endParaRPr>
          </a:p>
        </p:txBody>
      </p:sp>
      <p:sp>
        <p:nvSpPr>
          <p:cNvPr id="109" name="CustomShape 12"/>
          <p:cNvSpPr/>
          <p:nvPr/>
        </p:nvSpPr>
        <p:spPr>
          <a:xfrm>
            <a:off x="5286240" y="3229920"/>
            <a:ext cx="3142800" cy="333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1600" b="0" strike="noStrike" spc="-1">
                <a:solidFill>
                  <a:srgbClr val="808080"/>
                </a:solidFill>
                <a:latin typeface="Arial Black"/>
              </a:rPr>
              <a:t> </a:t>
            </a:r>
            <a:endParaRPr lang="en-US" sz="1600" b="0" strike="noStrike" spc="-1">
              <a:latin typeface="Arial"/>
            </a:endParaRPr>
          </a:p>
        </p:txBody>
      </p:sp>
      <p:sp>
        <p:nvSpPr>
          <p:cNvPr id="110" name="CustomShape 13"/>
          <p:cNvSpPr/>
          <p:nvPr/>
        </p:nvSpPr>
        <p:spPr>
          <a:xfrm>
            <a:off x="5214960" y="3574080"/>
            <a:ext cx="3142800" cy="333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1600" b="0" strike="noStrike" spc="-1">
                <a:solidFill>
                  <a:srgbClr val="595959"/>
                </a:solidFill>
                <a:latin typeface="Arial Black"/>
              </a:rPr>
              <a:t>ENHANCE SUPPLY CHAIN </a:t>
            </a:r>
            <a:endParaRPr lang="en-US" sz="1600" b="0" strike="noStrike" spc="-1">
              <a:latin typeface="Arial"/>
            </a:endParaRPr>
          </a:p>
        </p:txBody>
      </p:sp>
      <p:sp>
        <p:nvSpPr>
          <p:cNvPr id="111" name="CustomShape 14"/>
          <p:cNvSpPr/>
          <p:nvPr/>
        </p:nvSpPr>
        <p:spPr>
          <a:xfrm>
            <a:off x="4643280" y="4272480"/>
            <a:ext cx="503640" cy="413640"/>
          </a:xfrm>
          <a:prstGeom prst="heptagon">
            <a:avLst>
              <a:gd name="hf" fmla="val 102572"/>
              <a:gd name="vf" fmla="val 105210"/>
            </a:avLst>
          </a:prstGeom>
          <a:solidFill>
            <a:schemeClr val="bg1">
              <a:lumMod val="95000"/>
            </a:schemeClr>
          </a:solidFill>
          <a:ln>
            <a:solidFill>
              <a:srgbClr val="FFD347"/>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r>
              <a:rPr lang="en-US" sz="1700" b="1" strike="noStrike" spc="-1">
                <a:solidFill>
                  <a:srgbClr val="FFD347"/>
                </a:solidFill>
                <a:latin typeface="Calibri"/>
              </a:rPr>
              <a:t>06</a:t>
            </a:r>
            <a:endParaRPr lang="en-US" sz="1700" b="0" strike="noStrike" spc="-1">
              <a:latin typeface="Arial"/>
            </a:endParaRPr>
          </a:p>
        </p:txBody>
      </p:sp>
      <p:sp>
        <p:nvSpPr>
          <p:cNvPr id="112" name="CustomShape 15"/>
          <p:cNvSpPr/>
          <p:nvPr/>
        </p:nvSpPr>
        <p:spPr>
          <a:xfrm>
            <a:off x="4643280" y="4941000"/>
            <a:ext cx="503640" cy="413640"/>
          </a:xfrm>
          <a:prstGeom prst="heptagon">
            <a:avLst>
              <a:gd name="hf" fmla="val 102572"/>
              <a:gd name="vf" fmla="val 105210"/>
            </a:avLst>
          </a:prstGeom>
          <a:solidFill>
            <a:schemeClr val="bg1">
              <a:lumMod val="95000"/>
            </a:schemeClr>
          </a:solidFill>
          <a:ln>
            <a:solidFill>
              <a:srgbClr val="FFD347"/>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r>
              <a:rPr lang="en-US" sz="1700" b="1" strike="noStrike" spc="-1">
                <a:solidFill>
                  <a:srgbClr val="FFD347"/>
                </a:solidFill>
                <a:latin typeface="Calibri"/>
              </a:rPr>
              <a:t>07</a:t>
            </a:r>
            <a:endParaRPr lang="en-US" sz="1700" b="0" strike="noStrike" spc="-1">
              <a:latin typeface="Arial"/>
            </a:endParaRPr>
          </a:p>
        </p:txBody>
      </p:sp>
      <p:sp>
        <p:nvSpPr>
          <p:cNvPr id="113" name="CustomShape 16"/>
          <p:cNvSpPr/>
          <p:nvPr/>
        </p:nvSpPr>
        <p:spPr>
          <a:xfrm>
            <a:off x="5240160" y="5661360"/>
            <a:ext cx="3428640" cy="333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1600" b="0" strike="noStrike" spc="-1">
                <a:solidFill>
                  <a:srgbClr val="595959"/>
                </a:solidFill>
                <a:latin typeface="Arial Black"/>
              </a:rPr>
              <a:t>COMPLIANCE</a:t>
            </a:r>
            <a:endParaRPr lang="en-US" sz="1600" b="0" strike="noStrike" spc="-1">
              <a:latin typeface="Arial"/>
            </a:endParaRPr>
          </a:p>
        </p:txBody>
      </p:sp>
      <p:sp>
        <p:nvSpPr>
          <p:cNvPr id="114" name="CustomShape 17"/>
          <p:cNvSpPr/>
          <p:nvPr/>
        </p:nvSpPr>
        <p:spPr>
          <a:xfrm>
            <a:off x="71280" y="2000160"/>
            <a:ext cx="4357440" cy="4330501"/>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gn="just">
              <a:lnSpc>
                <a:spcPct val="100000"/>
              </a:lnSpc>
            </a:pPr>
            <a:r>
              <a:rPr lang="en-US" sz="1450" spc="-1" dirty="0" smtClean="0">
                <a:solidFill>
                  <a:srgbClr val="595959"/>
                </a:solidFill>
                <a:latin typeface="Arial"/>
              </a:rPr>
              <a:t>Organic and Craft</a:t>
            </a:r>
            <a:r>
              <a:rPr lang="en-US" sz="1450" b="0" strike="noStrike" spc="-1" dirty="0" smtClean="0">
                <a:solidFill>
                  <a:srgbClr val="595959"/>
                </a:solidFill>
                <a:latin typeface="Arial"/>
              </a:rPr>
              <a:t> </a:t>
            </a:r>
            <a:r>
              <a:rPr lang="en-US" sz="1450" b="0" strike="noStrike" spc="-1" dirty="0">
                <a:solidFill>
                  <a:srgbClr val="595959"/>
                </a:solidFill>
                <a:latin typeface="Arial"/>
              </a:rPr>
              <a:t>is India’s professional Sourcing &amp; SCM organization. We assist customers to achieve </a:t>
            </a:r>
            <a:r>
              <a:rPr lang="en-US" sz="1450" b="0" strike="noStrike" spc="-1" dirty="0" smtClean="0">
                <a:solidFill>
                  <a:srgbClr val="595959"/>
                </a:solidFill>
                <a:latin typeface="Arial"/>
              </a:rPr>
              <a:t>modest </a:t>
            </a:r>
            <a:r>
              <a:rPr lang="en-US" sz="1450" b="0" strike="noStrike" spc="-1" dirty="0">
                <a:solidFill>
                  <a:srgbClr val="595959"/>
                </a:solidFill>
                <a:latin typeface="Arial"/>
              </a:rPr>
              <a:t>advantage in their businesses by </a:t>
            </a:r>
            <a:r>
              <a:rPr lang="en-US" sz="1450" b="0" strike="noStrike" spc="-1" dirty="0" smtClean="0">
                <a:solidFill>
                  <a:srgbClr val="595959"/>
                </a:solidFill>
                <a:latin typeface="Arial"/>
              </a:rPr>
              <a:t>identifying </a:t>
            </a:r>
            <a:r>
              <a:rPr lang="en-US" sz="1450" b="0" strike="noStrike" spc="-1" dirty="0">
                <a:solidFill>
                  <a:srgbClr val="595959"/>
                </a:solidFill>
                <a:latin typeface="Arial"/>
              </a:rPr>
              <a:t>the non core activities in their value chain, crafting &amp; implementing sourcing strategy in </a:t>
            </a:r>
            <a:r>
              <a:rPr lang="en-US" sz="1450" b="0" strike="noStrike" spc="-1" dirty="0" smtClean="0">
                <a:solidFill>
                  <a:srgbClr val="595959"/>
                </a:solidFill>
                <a:latin typeface="Arial"/>
              </a:rPr>
              <a:t>orientation </a:t>
            </a:r>
            <a:r>
              <a:rPr lang="en-US" sz="1450" b="0" strike="noStrike" spc="-1" dirty="0">
                <a:solidFill>
                  <a:srgbClr val="595959"/>
                </a:solidFill>
                <a:latin typeface="Arial"/>
              </a:rPr>
              <a:t>to their vision &amp; long term goals.</a:t>
            </a:r>
            <a:endParaRPr lang="en-US" sz="1450" b="0" strike="noStrike" spc="-1" dirty="0">
              <a:latin typeface="Arial"/>
            </a:endParaRPr>
          </a:p>
          <a:p>
            <a:pPr algn="just">
              <a:lnSpc>
                <a:spcPct val="100000"/>
              </a:lnSpc>
            </a:pPr>
            <a:endParaRPr lang="en-US" sz="1450" b="0" strike="noStrike" spc="-1" dirty="0">
              <a:latin typeface="Arial"/>
            </a:endParaRPr>
          </a:p>
          <a:p>
            <a:pPr algn="just">
              <a:lnSpc>
                <a:spcPct val="100000"/>
              </a:lnSpc>
            </a:pPr>
            <a:r>
              <a:rPr lang="en-US" sz="1450" b="0" strike="noStrike" spc="-1" dirty="0">
                <a:solidFill>
                  <a:srgbClr val="595959"/>
                </a:solidFill>
                <a:latin typeface="Arial"/>
              </a:rPr>
              <a:t>Located in </a:t>
            </a:r>
            <a:r>
              <a:rPr lang="en-US" sz="1450" b="0" strike="noStrike" spc="-1" dirty="0" smtClean="0">
                <a:solidFill>
                  <a:srgbClr val="595959"/>
                </a:solidFill>
                <a:latin typeface="Arial"/>
              </a:rPr>
              <a:t>Noida, </a:t>
            </a:r>
            <a:r>
              <a:rPr lang="en-US" sz="1450" b="0" strike="noStrike" spc="-1" dirty="0">
                <a:solidFill>
                  <a:srgbClr val="595959"/>
                </a:solidFill>
                <a:latin typeface="Arial"/>
              </a:rPr>
              <a:t>we work for variety of customers from startups to the established global brands. Our customers simply rely on us as we deliver the best value &amp; measurable strategic outcomes.</a:t>
            </a:r>
            <a:endParaRPr lang="en-US" sz="1450" b="0" strike="noStrike" spc="-1" dirty="0">
              <a:latin typeface="Arial"/>
            </a:endParaRPr>
          </a:p>
          <a:p>
            <a:pPr algn="just">
              <a:lnSpc>
                <a:spcPct val="100000"/>
              </a:lnSpc>
            </a:pPr>
            <a:endParaRPr lang="en-US" sz="1450" b="0" strike="noStrike" spc="-1" dirty="0">
              <a:latin typeface="Arial"/>
            </a:endParaRPr>
          </a:p>
          <a:p>
            <a:pPr algn="just">
              <a:lnSpc>
                <a:spcPct val="100000"/>
              </a:lnSpc>
            </a:pPr>
            <a:r>
              <a:rPr lang="en-US" sz="1450" spc="-1" dirty="0" smtClean="0">
                <a:solidFill>
                  <a:srgbClr val="595959"/>
                </a:solidFill>
                <a:latin typeface="Arial"/>
              </a:rPr>
              <a:t>Organic and Craft</a:t>
            </a:r>
            <a:r>
              <a:rPr lang="en-US" sz="1450" b="0" strike="noStrike" spc="-1" dirty="0" smtClean="0">
                <a:solidFill>
                  <a:srgbClr val="595959"/>
                </a:solidFill>
                <a:latin typeface="Arial"/>
              </a:rPr>
              <a:t> </a:t>
            </a:r>
            <a:r>
              <a:rPr lang="en-US" sz="1450" b="0" strike="noStrike" spc="-1" dirty="0">
                <a:solidFill>
                  <a:srgbClr val="595959"/>
                </a:solidFill>
                <a:latin typeface="Arial"/>
              </a:rPr>
              <a:t>takes proud to leverage the skills of it’s highly qualified global strategy consultants &amp; industry experts. Our team shares a strong belief in ethical, customer centric, quality &amp; cost effective solutions.</a:t>
            </a:r>
            <a:endParaRPr lang="en-US" sz="1450" b="0" strike="noStrike" spc="-1" dirty="0">
              <a:latin typeface="Arial"/>
            </a:endParaRPr>
          </a:p>
          <a:p>
            <a:pPr algn="just">
              <a:lnSpc>
                <a:spcPct val="100000"/>
              </a:lnSpc>
            </a:pPr>
            <a:endParaRPr lang="en-US" sz="1450" b="0" strike="noStrike" spc="-1" dirty="0">
              <a:latin typeface="Arial"/>
            </a:endParaRPr>
          </a:p>
          <a:p>
            <a:pPr algn="just">
              <a:lnSpc>
                <a:spcPct val="100000"/>
              </a:lnSpc>
            </a:pPr>
            <a:r>
              <a:rPr lang="en-US" sz="1450" b="0" strike="noStrike" spc="-1" dirty="0">
                <a:solidFill>
                  <a:srgbClr val="595959"/>
                </a:solidFill>
                <a:latin typeface="Arial"/>
              </a:rPr>
              <a:t>  </a:t>
            </a:r>
            <a:endParaRPr lang="en-US" sz="1450" b="0" strike="noStrike" spc="-1" dirty="0">
              <a:latin typeface="Arial"/>
            </a:endParaRPr>
          </a:p>
        </p:txBody>
      </p:sp>
      <p:sp>
        <p:nvSpPr>
          <p:cNvPr id="116" name="CustomShape 18"/>
          <p:cNvSpPr/>
          <p:nvPr/>
        </p:nvSpPr>
        <p:spPr>
          <a:xfrm>
            <a:off x="5240160" y="4272480"/>
            <a:ext cx="3142800" cy="333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1600" b="0" strike="noStrike" spc="-1">
                <a:solidFill>
                  <a:srgbClr val="595959"/>
                </a:solidFill>
                <a:latin typeface="Arial Black"/>
              </a:rPr>
              <a:t>4PL LOGISTIC SERVICES</a:t>
            </a:r>
            <a:endParaRPr lang="en-US" sz="1600" b="0" strike="noStrike" spc="-1">
              <a:latin typeface="Arial"/>
            </a:endParaRPr>
          </a:p>
        </p:txBody>
      </p:sp>
      <p:sp>
        <p:nvSpPr>
          <p:cNvPr id="117" name="CustomShape 19"/>
          <p:cNvSpPr/>
          <p:nvPr/>
        </p:nvSpPr>
        <p:spPr>
          <a:xfrm>
            <a:off x="5214960" y="4989240"/>
            <a:ext cx="3142800" cy="333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1600" b="0" strike="noStrike" spc="-1">
                <a:solidFill>
                  <a:srgbClr val="595959"/>
                </a:solidFill>
                <a:latin typeface="Arial Black"/>
              </a:rPr>
              <a:t>MARKET RESEARCH  </a:t>
            </a:r>
            <a:endParaRPr lang="en-US" sz="1600" b="0" strike="noStrike" spc="-1">
              <a:latin typeface="Arial"/>
            </a:endParaRPr>
          </a:p>
        </p:txBody>
      </p:sp>
      <p:sp>
        <p:nvSpPr>
          <p:cNvPr id="118" name="CustomShape 20"/>
          <p:cNvSpPr/>
          <p:nvPr/>
        </p:nvSpPr>
        <p:spPr>
          <a:xfrm>
            <a:off x="4644000" y="5589360"/>
            <a:ext cx="503640" cy="413640"/>
          </a:xfrm>
          <a:prstGeom prst="heptagon">
            <a:avLst>
              <a:gd name="hf" fmla="val 102572"/>
              <a:gd name="vf" fmla="val 105210"/>
            </a:avLst>
          </a:prstGeom>
          <a:solidFill>
            <a:schemeClr val="bg1">
              <a:lumMod val="95000"/>
            </a:schemeClr>
          </a:solidFill>
          <a:ln>
            <a:solidFill>
              <a:srgbClr val="FFD347"/>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r>
              <a:rPr lang="en-US" sz="1700" b="1" strike="noStrike" spc="-1">
                <a:solidFill>
                  <a:srgbClr val="FFD347"/>
                </a:solidFill>
                <a:latin typeface="Calibri"/>
              </a:rPr>
              <a:t>08</a:t>
            </a:r>
            <a:endParaRPr lang="en-US" sz="1700" b="0" strike="noStrike" spc="-1">
              <a:latin typeface="Arial"/>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88" y="827424"/>
            <a:ext cx="1785600" cy="66081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 name="Picture 22" descr="iStock_000023579756Small.jpg"/>
          <p:cNvPicPr/>
          <p:nvPr/>
        </p:nvPicPr>
        <p:blipFill>
          <a:blip r:embed="rId2"/>
          <a:stretch/>
        </p:blipFill>
        <p:spPr>
          <a:xfrm>
            <a:off x="0" y="0"/>
            <a:ext cx="9167400" cy="6857640"/>
          </a:xfrm>
          <a:prstGeom prst="rect">
            <a:avLst/>
          </a:prstGeom>
          <a:ln w="0">
            <a:noFill/>
          </a:ln>
        </p:spPr>
      </p:pic>
      <p:sp>
        <p:nvSpPr>
          <p:cNvPr id="120" name="CustomShape 1"/>
          <p:cNvSpPr/>
          <p:nvPr/>
        </p:nvSpPr>
        <p:spPr>
          <a:xfrm>
            <a:off x="-714240" y="0"/>
            <a:ext cx="5240520" cy="2613071"/>
          </a:xfrm>
          <a:prstGeom prst="hexagon">
            <a:avLst>
              <a:gd name="adj" fmla="val 25000"/>
              <a:gd name="vf" fmla="val 115470"/>
            </a:avLst>
          </a:prstGeom>
          <a:solidFill>
            <a:schemeClr val="accent3">
              <a:alpha val="80000"/>
            </a:schemeClr>
          </a:solidFill>
          <a:ln>
            <a:solidFill>
              <a:srgbClr val="FFD347"/>
            </a:solidFill>
            <a:round/>
          </a:ln>
        </p:spPr>
        <p:style>
          <a:lnRef idx="2">
            <a:schemeClr val="accent1">
              <a:shade val="50000"/>
            </a:schemeClr>
          </a:lnRef>
          <a:fillRef idx="1">
            <a:schemeClr val="accent1"/>
          </a:fillRef>
          <a:effectRef idx="0">
            <a:schemeClr val="accent1"/>
          </a:effectRef>
          <a:fontRef idx="minor"/>
        </p:style>
      </p:sp>
      <p:sp>
        <p:nvSpPr>
          <p:cNvPr id="121" name="CustomShape 2"/>
          <p:cNvSpPr/>
          <p:nvPr/>
        </p:nvSpPr>
        <p:spPr>
          <a:xfrm>
            <a:off x="0" y="583200"/>
            <a:ext cx="4178808" cy="1629762"/>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a:lnSpc>
                <a:spcPct val="100000"/>
              </a:lnSpc>
            </a:pPr>
            <a:r>
              <a:rPr lang="en-US" sz="2600" b="0" strike="noStrike" spc="-1" dirty="0" smtClean="0">
                <a:solidFill>
                  <a:srgbClr val="FFFFFF"/>
                </a:solidFill>
                <a:latin typeface="Arial Black"/>
              </a:rPr>
              <a:t>ORGANIC AND CRAFT</a:t>
            </a:r>
            <a:endParaRPr lang="en-US" sz="2600" b="0" strike="noStrike" spc="-1" dirty="0">
              <a:latin typeface="Arial"/>
            </a:endParaRPr>
          </a:p>
          <a:p>
            <a:pPr>
              <a:lnSpc>
                <a:spcPct val="100000"/>
              </a:lnSpc>
            </a:pPr>
            <a:r>
              <a:rPr lang="en-US" sz="2600" b="0" strike="noStrike" spc="-1" dirty="0">
                <a:solidFill>
                  <a:srgbClr val="FFFFFF"/>
                </a:solidFill>
                <a:latin typeface="Arial Black"/>
              </a:rPr>
              <a:t>SUPPLY CHAIN </a:t>
            </a:r>
            <a:endParaRPr lang="en-US" sz="2600" b="0" strike="noStrike" spc="-1" dirty="0">
              <a:latin typeface="Arial"/>
            </a:endParaRPr>
          </a:p>
          <a:p>
            <a:pPr>
              <a:lnSpc>
                <a:spcPct val="100000"/>
              </a:lnSpc>
            </a:pPr>
            <a:r>
              <a:rPr lang="en-US" sz="2400" b="0" strike="noStrike" spc="-1" dirty="0">
                <a:solidFill>
                  <a:srgbClr val="595959"/>
                </a:solidFill>
                <a:latin typeface="Arial Black"/>
              </a:rPr>
              <a:t>PRODUCT </a:t>
            </a:r>
            <a:endParaRPr lang="en-US" sz="2400" b="0" strike="noStrike" spc="-1" dirty="0">
              <a:latin typeface="Arial"/>
            </a:endParaRPr>
          </a:p>
          <a:p>
            <a:pPr>
              <a:lnSpc>
                <a:spcPct val="100000"/>
              </a:lnSpc>
            </a:pPr>
            <a:r>
              <a:rPr lang="en-US" sz="2400" b="0" strike="noStrike" spc="-1" dirty="0">
                <a:solidFill>
                  <a:srgbClr val="595959"/>
                </a:solidFill>
                <a:latin typeface="Arial Black"/>
              </a:rPr>
              <a:t>DESIGN </a:t>
            </a:r>
            <a:endParaRPr lang="en-US" sz="2400" b="0" strike="noStrike" spc="-1" dirty="0">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CustomShape 1"/>
          <p:cNvSpPr/>
          <p:nvPr/>
        </p:nvSpPr>
        <p:spPr>
          <a:xfrm>
            <a:off x="323640" y="836640"/>
            <a:ext cx="3500280" cy="333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1600" b="0" strike="noStrike" spc="-1">
                <a:solidFill>
                  <a:srgbClr val="595959"/>
                </a:solidFill>
                <a:latin typeface="Arial Black"/>
              </a:rPr>
              <a:t>PRODUCT  DESIGN </a:t>
            </a:r>
            <a:endParaRPr lang="en-US" sz="1600" b="0" strike="noStrike" spc="-1">
              <a:latin typeface="Arial"/>
            </a:endParaRPr>
          </a:p>
        </p:txBody>
      </p:sp>
      <p:sp>
        <p:nvSpPr>
          <p:cNvPr id="123" name="CustomShape 2"/>
          <p:cNvSpPr/>
          <p:nvPr/>
        </p:nvSpPr>
        <p:spPr>
          <a:xfrm>
            <a:off x="4286160" y="0"/>
            <a:ext cx="1999800" cy="6885000"/>
          </a:xfrm>
          <a:prstGeom prst="rect">
            <a:avLst/>
          </a:prstGeom>
          <a:solidFill>
            <a:schemeClr val="accent3"/>
          </a:solidFill>
          <a:ln>
            <a:noFill/>
          </a:ln>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p:style>
      </p:sp>
      <p:sp>
        <p:nvSpPr>
          <p:cNvPr id="124" name="CustomShape 3"/>
          <p:cNvSpPr/>
          <p:nvPr/>
        </p:nvSpPr>
        <p:spPr>
          <a:xfrm>
            <a:off x="4572000" y="1330920"/>
            <a:ext cx="1714320" cy="471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1250" b="1" strike="noStrike" spc="-1">
                <a:solidFill>
                  <a:srgbClr val="FFFFFF"/>
                </a:solidFill>
                <a:latin typeface="Arial Black"/>
                <a:ea typeface="Tahoma"/>
              </a:rPr>
              <a:t>RIGHT DESIGN ASSORTMENTS</a:t>
            </a:r>
            <a:endParaRPr lang="en-US" sz="1250" b="0" strike="noStrike" spc="-1">
              <a:latin typeface="Arial"/>
            </a:endParaRPr>
          </a:p>
        </p:txBody>
      </p:sp>
      <p:sp>
        <p:nvSpPr>
          <p:cNvPr id="125" name="CustomShape 4"/>
          <p:cNvSpPr/>
          <p:nvPr/>
        </p:nvSpPr>
        <p:spPr>
          <a:xfrm>
            <a:off x="281880" y="214200"/>
            <a:ext cx="503640" cy="413640"/>
          </a:xfrm>
          <a:prstGeom prst="heptagon">
            <a:avLst>
              <a:gd name="hf" fmla="val 102572"/>
              <a:gd name="vf" fmla="val 105210"/>
            </a:avLst>
          </a:prstGeom>
          <a:solidFill>
            <a:schemeClr val="accent3"/>
          </a:solidFill>
          <a:ln>
            <a:solidFill>
              <a:srgbClr val="FFC000"/>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r>
              <a:rPr lang="en-US" sz="1700" b="1" strike="noStrike" spc="-1" dirty="0">
                <a:solidFill>
                  <a:srgbClr val="FFFFFF"/>
                </a:solidFill>
                <a:latin typeface="Calibri"/>
              </a:rPr>
              <a:t>01</a:t>
            </a:r>
            <a:endParaRPr lang="en-US" sz="1700" b="0" strike="noStrike" spc="-1" dirty="0">
              <a:latin typeface="Arial"/>
            </a:endParaRPr>
          </a:p>
        </p:txBody>
      </p:sp>
      <p:sp>
        <p:nvSpPr>
          <p:cNvPr id="126" name="CustomShape 5"/>
          <p:cNvSpPr/>
          <p:nvPr/>
        </p:nvSpPr>
        <p:spPr>
          <a:xfrm>
            <a:off x="4429080" y="1428840"/>
            <a:ext cx="107640" cy="107640"/>
          </a:xfrm>
          <a:prstGeom prst="flowChartConnector">
            <a:avLst/>
          </a:prstGeom>
          <a:solidFill>
            <a:schemeClr val="accent3"/>
          </a:solidFill>
          <a:ln>
            <a:solidFill>
              <a:srgbClr val="FFFF00"/>
            </a:solidFill>
            <a:round/>
          </a:ln>
        </p:spPr>
        <p:style>
          <a:lnRef idx="2">
            <a:schemeClr val="accent1">
              <a:shade val="50000"/>
            </a:schemeClr>
          </a:lnRef>
          <a:fillRef idx="1">
            <a:schemeClr val="accent1"/>
          </a:fillRef>
          <a:effectRef idx="0">
            <a:schemeClr val="accent1"/>
          </a:effectRef>
          <a:fontRef idx="minor"/>
        </p:style>
      </p:sp>
      <p:sp>
        <p:nvSpPr>
          <p:cNvPr id="127" name="CustomShape 6"/>
          <p:cNvSpPr/>
          <p:nvPr/>
        </p:nvSpPr>
        <p:spPr>
          <a:xfrm>
            <a:off x="313920" y="1340640"/>
            <a:ext cx="3971880" cy="3599532"/>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r>
              <a:rPr lang="en-IN" sz="1200" spc="-1" dirty="0">
                <a:solidFill>
                  <a:srgbClr val="595959"/>
                </a:solidFill>
                <a:latin typeface="Arial"/>
              </a:rPr>
              <a:t>Game changer for any business is Right Design and Trends, how</a:t>
            </a:r>
            <a:r>
              <a:rPr lang="en-IN" sz="1200" spc="-1" dirty="0" smtClean="0">
                <a:solidFill>
                  <a:srgbClr val="595959"/>
                </a:solidFill>
                <a:latin typeface="Arial"/>
              </a:rPr>
              <a:t>?</a:t>
            </a:r>
          </a:p>
          <a:p>
            <a:endParaRPr lang="en-IN" sz="1200" spc="-1" dirty="0">
              <a:solidFill>
                <a:srgbClr val="595959"/>
              </a:solidFill>
              <a:latin typeface="Arial"/>
            </a:endParaRPr>
          </a:p>
          <a:p>
            <a:r>
              <a:rPr lang="en-IN" sz="1200" spc="-1" dirty="0">
                <a:solidFill>
                  <a:srgbClr val="595959"/>
                </a:solidFill>
                <a:latin typeface="Arial"/>
              </a:rPr>
              <a:t>We at Organic and Craft, strongly believe in research. We travel frequently both locally &amp; globally to explore regional markets, fairs, visit to suppliers/customers, proud to engage a team of full time designers, who decrypt the future design trends and offer you the most trendy, unique range of products, so that you stay ahead always!</a:t>
            </a:r>
          </a:p>
          <a:p>
            <a:r>
              <a:rPr lang="en-IN" sz="1200" spc="-1" dirty="0">
                <a:solidFill>
                  <a:srgbClr val="595959"/>
                </a:solidFill>
                <a:latin typeface="Arial"/>
              </a:rPr>
              <a:t>We are also proud to deliver several best sellers since establishment and the numbers are growing year-on-year. This stunning success is recognized to our capable and hardworking design team. We can be a game changer if you hire us.</a:t>
            </a:r>
          </a:p>
          <a:p>
            <a:r>
              <a:rPr lang="en-IN" sz="1200" dirty="0"/>
              <a:t> </a:t>
            </a:r>
          </a:p>
          <a:p>
            <a:r>
              <a:rPr lang="en-IN" sz="1200" i="1" spc="-1" dirty="0">
                <a:solidFill>
                  <a:srgbClr val="595959"/>
                </a:solidFill>
                <a:latin typeface="Arial"/>
              </a:rPr>
              <a:t>Our Motto</a:t>
            </a:r>
            <a:r>
              <a:rPr lang="en-IN" sz="1200" i="1" dirty="0"/>
              <a:t> </a:t>
            </a:r>
            <a:r>
              <a:rPr lang="en-IN" sz="1200" b="1" i="1" spc="-1" dirty="0">
                <a:solidFill>
                  <a:srgbClr val="595959"/>
                </a:solidFill>
                <a:latin typeface="Arial"/>
              </a:rPr>
              <a:t>"Push your brand to go beyond single sale and retain end customers for life".</a:t>
            </a:r>
          </a:p>
          <a:p>
            <a:pPr algn="just">
              <a:lnSpc>
                <a:spcPct val="100000"/>
              </a:lnSpc>
            </a:pPr>
            <a:endParaRPr lang="en-US" sz="1200" b="0" strike="noStrike" spc="-1" dirty="0" smtClean="0">
              <a:latin typeface="Arial"/>
            </a:endParaRPr>
          </a:p>
        </p:txBody>
      </p:sp>
      <p:sp>
        <p:nvSpPr>
          <p:cNvPr id="128" name="CustomShape 7"/>
          <p:cNvSpPr/>
          <p:nvPr/>
        </p:nvSpPr>
        <p:spPr>
          <a:xfrm>
            <a:off x="4429080" y="2025360"/>
            <a:ext cx="107640" cy="107640"/>
          </a:xfrm>
          <a:prstGeom prst="flowChartConnector">
            <a:avLst/>
          </a:prstGeom>
          <a:solidFill>
            <a:schemeClr val="accent3"/>
          </a:solidFill>
          <a:ln>
            <a:solidFill>
              <a:srgbClr val="FFFF00"/>
            </a:solidFill>
            <a:round/>
          </a:ln>
        </p:spPr>
        <p:style>
          <a:lnRef idx="2">
            <a:schemeClr val="accent1">
              <a:shade val="50000"/>
            </a:schemeClr>
          </a:lnRef>
          <a:fillRef idx="1">
            <a:schemeClr val="accent1"/>
          </a:fillRef>
          <a:effectRef idx="0">
            <a:schemeClr val="accent1"/>
          </a:effectRef>
          <a:fontRef idx="minor"/>
        </p:style>
      </p:sp>
      <p:sp>
        <p:nvSpPr>
          <p:cNvPr id="129" name="CustomShape 8"/>
          <p:cNvSpPr/>
          <p:nvPr/>
        </p:nvSpPr>
        <p:spPr>
          <a:xfrm>
            <a:off x="4572000" y="1884600"/>
            <a:ext cx="1856880" cy="6616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1250" b="1" strike="noStrike" spc="-1">
                <a:solidFill>
                  <a:srgbClr val="FFFFFF"/>
                </a:solidFill>
                <a:latin typeface="Arial Black"/>
                <a:ea typeface="Tahoma"/>
              </a:rPr>
              <a:t>PRIMARY &amp; SECONDARY RESEARCH  </a:t>
            </a:r>
            <a:endParaRPr lang="en-US" sz="1250" b="0" strike="noStrike" spc="-1">
              <a:latin typeface="Arial"/>
            </a:endParaRPr>
          </a:p>
        </p:txBody>
      </p:sp>
      <p:sp>
        <p:nvSpPr>
          <p:cNvPr id="130" name="CustomShape 9"/>
          <p:cNvSpPr/>
          <p:nvPr/>
        </p:nvSpPr>
        <p:spPr>
          <a:xfrm>
            <a:off x="4429080" y="2736000"/>
            <a:ext cx="107640" cy="107640"/>
          </a:xfrm>
          <a:prstGeom prst="flowChartConnector">
            <a:avLst/>
          </a:prstGeom>
          <a:solidFill>
            <a:schemeClr val="accent3"/>
          </a:solidFill>
          <a:ln>
            <a:solidFill>
              <a:srgbClr val="FFFF00"/>
            </a:solidFill>
            <a:round/>
          </a:ln>
        </p:spPr>
        <p:style>
          <a:lnRef idx="2">
            <a:schemeClr val="accent1">
              <a:shade val="50000"/>
            </a:schemeClr>
          </a:lnRef>
          <a:fillRef idx="1">
            <a:schemeClr val="accent1"/>
          </a:fillRef>
          <a:effectRef idx="0">
            <a:schemeClr val="accent1"/>
          </a:effectRef>
          <a:fontRef idx="minor"/>
        </p:style>
      </p:sp>
      <p:sp>
        <p:nvSpPr>
          <p:cNvPr id="131" name="CustomShape 10"/>
          <p:cNvSpPr/>
          <p:nvPr/>
        </p:nvSpPr>
        <p:spPr>
          <a:xfrm>
            <a:off x="4429080" y="3315240"/>
            <a:ext cx="107640" cy="107640"/>
          </a:xfrm>
          <a:prstGeom prst="flowChartConnector">
            <a:avLst/>
          </a:prstGeom>
          <a:solidFill>
            <a:schemeClr val="accent3"/>
          </a:solidFill>
          <a:ln>
            <a:solidFill>
              <a:srgbClr val="FFFF00"/>
            </a:solidFill>
            <a:round/>
          </a:ln>
        </p:spPr>
        <p:style>
          <a:lnRef idx="2">
            <a:schemeClr val="accent1">
              <a:shade val="50000"/>
            </a:schemeClr>
          </a:lnRef>
          <a:fillRef idx="1">
            <a:schemeClr val="accent1"/>
          </a:fillRef>
          <a:effectRef idx="0">
            <a:schemeClr val="accent1"/>
          </a:effectRef>
          <a:fontRef idx="minor"/>
        </p:style>
      </p:sp>
      <p:sp>
        <p:nvSpPr>
          <p:cNvPr id="132" name="CustomShape 11"/>
          <p:cNvSpPr/>
          <p:nvPr/>
        </p:nvSpPr>
        <p:spPr>
          <a:xfrm>
            <a:off x="4588920" y="3168000"/>
            <a:ext cx="1697400" cy="471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1250" b="1" strike="noStrike" spc="-1">
                <a:solidFill>
                  <a:srgbClr val="FFFFFF"/>
                </a:solidFill>
                <a:latin typeface="Arial Black"/>
                <a:ea typeface="Tahoma"/>
              </a:rPr>
              <a:t>DELIVERED BEST SELLERS </a:t>
            </a:r>
            <a:endParaRPr lang="en-US" sz="1250" b="0" strike="noStrike" spc="-1">
              <a:latin typeface="Arial"/>
            </a:endParaRPr>
          </a:p>
        </p:txBody>
      </p:sp>
      <p:sp>
        <p:nvSpPr>
          <p:cNvPr id="133" name="CustomShape 12"/>
          <p:cNvSpPr/>
          <p:nvPr/>
        </p:nvSpPr>
        <p:spPr>
          <a:xfrm>
            <a:off x="4572000" y="2592000"/>
            <a:ext cx="1856880" cy="471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1250" b="1" strike="noStrike" spc="-1">
                <a:solidFill>
                  <a:srgbClr val="FFFFFF"/>
                </a:solidFill>
                <a:latin typeface="Arial Black"/>
                <a:ea typeface="Tahoma"/>
              </a:rPr>
              <a:t>ENGAGE FULL TIME DESIGNERS</a:t>
            </a:r>
            <a:endParaRPr lang="en-US" sz="1250" b="0" strike="noStrike" spc="-1">
              <a:latin typeface="Arial"/>
            </a:endParaRPr>
          </a:p>
        </p:txBody>
      </p:sp>
      <p:graphicFrame>
        <p:nvGraphicFramePr>
          <p:cNvPr id="2" name="Diagram1"/>
          <p:cNvGraphicFramePr/>
          <p:nvPr>
            <p:extLst>
              <p:ext uri="{D42A27DB-BD31-4B8C-83A1-F6EECF244321}">
                <p14:modId xmlns:p14="http://schemas.microsoft.com/office/powerpoint/2010/main" val="729455885"/>
              </p:ext>
            </p:extLst>
          </p:nvPr>
        </p:nvGraphicFramePr>
        <p:xfrm>
          <a:off x="4429080" y="2964027"/>
          <a:ext cx="5714640" cy="3634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715804" y="-3600"/>
            <a:ext cx="2431915" cy="900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 name="Picture 3" descr="warehousing-1.jpg"/>
          <p:cNvPicPr/>
          <p:nvPr/>
        </p:nvPicPr>
        <p:blipFill>
          <a:blip r:embed="rId2"/>
          <a:stretch/>
        </p:blipFill>
        <p:spPr>
          <a:xfrm>
            <a:off x="0" y="0"/>
            <a:ext cx="9143640" cy="6857640"/>
          </a:xfrm>
          <a:prstGeom prst="rect">
            <a:avLst/>
          </a:prstGeom>
          <a:ln w="0">
            <a:noFill/>
          </a:ln>
        </p:spPr>
      </p:pic>
      <p:sp>
        <p:nvSpPr>
          <p:cNvPr id="136" name="CustomShape 1"/>
          <p:cNvSpPr/>
          <p:nvPr/>
        </p:nvSpPr>
        <p:spPr>
          <a:xfrm>
            <a:off x="-540504" y="1"/>
            <a:ext cx="5039352" cy="2084831"/>
          </a:xfrm>
          <a:prstGeom prst="hexagon">
            <a:avLst>
              <a:gd name="adj" fmla="val 25000"/>
              <a:gd name="vf" fmla="val 115470"/>
            </a:avLst>
          </a:prstGeom>
          <a:solidFill>
            <a:schemeClr val="accent3"/>
          </a:solidFill>
          <a:ln>
            <a:solidFill>
              <a:schemeClr val="tx1">
                <a:lumMod val="65000"/>
                <a:lumOff val="35000"/>
              </a:schemeClr>
            </a:solidFill>
            <a:round/>
          </a:ln>
        </p:spPr>
        <p:style>
          <a:lnRef idx="2">
            <a:schemeClr val="accent1">
              <a:shade val="50000"/>
            </a:schemeClr>
          </a:lnRef>
          <a:fillRef idx="1">
            <a:schemeClr val="accent1"/>
          </a:fillRef>
          <a:effectRef idx="0">
            <a:schemeClr val="accent1"/>
          </a:effectRef>
          <a:fontRef idx="minor"/>
        </p:style>
      </p:sp>
      <p:sp>
        <p:nvSpPr>
          <p:cNvPr id="137" name="CustomShape 2"/>
          <p:cNvSpPr/>
          <p:nvPr/>
        </p:nvSpPr>
        <p:spPr>
          <a:xfrm>
            <a:off x="9144" y="310993"/>
            <a:ext cx="4325112" cy="1629762"/>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a:lnSpc>
                <a:spcPct val="100000"/>
              </a:lnSpc>
            </a:pPr>
            <a:r>
              <a:rPr lang="en-US" sz="2600" spc="-1" dirty="0" smtClean="0">
                <a:solidFill>
                  <a:srgbClr val="FFFFFF"/>
                </a:solidFill>
                <a:latin typeface="Arial Black"/>
              </a:rPr>
              <a:t>ORGANIC AND CRAFT</a:t>
            </a:r>
          </a:p>
          <a:p>
            <a:pPr>
              <a:lnSpc>
                <a:spcPct val="100000"/>
              </a:lnSpc>
            </a:pPr>
            <a:r>
              <a:rPr lang="en-US" sz="2600" b="0" strike="noStrike" spc="-1" dirty="0" smtClean="0">
                <a:solidFill>
                  <a:srgbClr val="FFFFFF"/>
                </a:solidFill>
                <a:latin typeface="Arial Black"/>
              </a:rPr>
              <a:t>SUPPLY </a:t>
            </a:r>
            <a:r>
              <a:rPr lang="en-US" sz="2600" b="0" strike="noStrike" spc="-1" dirty="0">
                <a:solidFill>
                  <a:srgbClr val="FFFFFF"/>
                </a:solidFill>
                <a:latin typeface="Arial Black"/>
              </a:rPr>
              <a:t>CHAIN </a:t>
            </a:r>
            <a:endParaRPr lang="en-US" sz="2600" b="0" strike="noStrike" spc="-1" dirty="0">
              <a:latin typeface="Arial"/>
            </a:endParaRPr>
          </a:p>
          <a:p>
            <a:pPr>
              <a:lnSpc>
                <a:spcPct val="100000"/>
              </a:lnSpc>
            </a:pPr>
            <a:r>
              <a:rPr lang="en-US" sz="2400" b="0" strike="noStrike" spc="-1" dirty="0">
                <a:solidFill>
                  <a:srgbClr val="595959"/>
                </a:solidFill>
                <a:latin typeface="Arial Black"/>
              </a:rPr>
              <a:t>SOURCING &amp; </a:t>
            </a:r>
            <a:endParaRPr lang="en-US" sz="2400" b="0" strike="noStrike" spc="-1" dirty="0">
              <a:latin typeface="Arial"/>
            </a:endParaRPr>
          </a:p>
          <a:p>
            <a:pPr>
              <a:lnSpc>
                <a:spcPct val="100000"/>
              </a:lnSpc>
            </a:pPr>
            <a:r>
              <a:rPr lang="en-US" sz="2400" b="0" strike="noStrike" spc="-1" dirty="0">
                <a:solidFill>
                  <a:srgbClr val="595959"/>
                </a:solidFill>
                <a:latin typeface="Arial Black"/>
              </a:rPr>
              <a:t>PROCUREMENT</a:t>
            </a:r>
            <a:endParaRPr lang="en-US" sz="2400" b="0" strike="noStrike" spc="-1" dirty="0">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 name="Picture 29" descr="Image - Copy (2).jpg"/>
          <p:cNvPicPr/>
          <p:nvPr/>
        </p:nvPicPr>
        <p:blipFill>
          <a:blip r:embed="rId2"/>
          <a:stretch/>
        </p:blipFill>
        <p:spPr>
          <a:xfrm>
            <a:off x="4428720" y="0"/>
            <a:ext cx="4714920" cy="6858000"/>
          </a:xfrm>
          <a:prstGeom prst="rect">
            <a:avLst/>
          </a:prstGeom>
          <a:ln w="0">
            <a:noFill/>
          </a:ln>
        </p:spPr>
      </p:pic>
      <p:sp>
        <p:nvSpPr>
          <p:cNvPr id="139" name="CustomShape 1"/>
          <p:cNvSpPr/>
          <p:nvPr/>
        </p:nvSpPr>
        <p:spPr>
          <a:xfrm>
            <a:off x="357120" y="812160"/>
            <a:ext cx="3214440" cy="577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1600" b="0" strike="noStrike" spc="-1">
                <a:solidFill>
                  <a:srgbClr val="595959"/>
                </a:solidFill>
                <a:latin typeface="Arial Black"/>
              </a:rPr>
              <a:t>SOURCING  &amp;</a:t>
            </a:r>
            <a:endParaRPr lang="en-US" sz="1600" b="0" strike="noStrike" spc="-1">
              <a:latin typeface="Arial"/>
            </a:endParaRPr>
          </a:p>
          <a:p>
            <a:pPr>
              <a:lnSpc>
                <a:spcPct val="100000"/>
              </a:lnSpc>
            </a:pPr>
            <a:r>
              <a:rPr lang="en-US" sz="1600" b="0" strike="noStrike" spc="-1">
                <a:solidFill>
                  <a:srgbClr val="595959"/>
                </a:solidFill>
                <a:latin typeface="Arial Black"/>
              </a:rPr>
              <a:t>PROCUREMENT</a:t>
            </a:r>
            <a:endParaRPr lang="en-US" sz="1600" b="0" strike="noStrike" spc="-1">
              <a:latin typeface="Arial"/>
            </a:endParaRPr>
          </a:p>
        </p:txBody>
      </p:sp>
      <p:sp>
        <p:nvSpPr>
          <p:cNvPr id="140" name="CustomShape 2"/>
          <p:cNvSpPr/>
          <p:nvPr/>
        </p:nvSpPr>
        <p:spPr>
          <a:xfrm>
            <a:off x="4416552" y="360"/>
            <a:ext cx="2218896" cy="6857640"/>
          </a:xfrm>
          <a:prstGeom prst="rect">
            <a:avLst/>
          </a:prstGeom>
          <a:solidFill>
            <a:schemeClr val="accent3">
              <a:alpha val="84000"/>
            </a:schemeClr>
          </a:solidFill>
          <a:ln>
            <a:noFill/>
          </a:ln>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p:style>
      </p:sp>
      <p:sp>
        <p:nvSpPr>
          <p:cNvPr id="141" name="CustomShape 3"/>
          <p:cNvSpPr/>
          <p:nvPr/>
        </p:nvSpPr>
        <p:spPr>
          <a:xfrm>
            <a:off x="4572000" y="1650600"/>
            <a:ext cx="1714320" cy="882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1300" b="1" strike="noStrike" spc="-1">
                <a:solidFill>
                  <a:srgbClr val="FFFFFF"/>
                </a:solidFill>
                <a:latin typeface="Arial Black"/>
                <a:ea typeface="Tahoma"/>
              </a:rPr>
              <a:t>HIGH FUNCTIONING TEAM</a:t>
            </a:r>
            <a:endParaRPr lang="en-US" sz="1300" b="0" strike="noStrike" spc="-1">
              <a:latin typeface="Arial"/>
            </a:endParaRPr>
          </a:p>
          <a:p>
            <a:pPr>
              <a:lnSpc>
                <a:spcPct val="100000"/>
              </a:lnSpc>
            </a:pPr>
            <a:endParaRPr lang="en-US" sz="1300" b="0" strike="noStrike" spc="-1">
              <a:latin typeface="Arial"/>
            </a:endParaRPr>
          </a:p>
        </p:txBody>
      </p:sp>
      <p:sp>
        <p:nvSpPr>
          <p:cNvPr id="142" name="CustomShape 4"/>
          <p:cNvSpPr/>
          <p:nvPr/>
        </p:nvSpPr>
        <p:spPr>
          <a:xfrm>
            <a:off x="281880" y="214200"/>
            <a:ext cx="503640" cy="413640"/>
          </a:xfrm>
          <a:prstGeom prst="heptagon">
            <a:avLst>
              <a:gd name="hf" fmla="val 102572"/>
              <a:gd name="vf" fmla="val 105210"/>
            </a:avLst>
          </a:prstGeom>
          <a:solidFill>
            <a:schemeClr val="accent3"/>
          </a:solidFill>
          <a:ln>
            <a:solidFill>
              <a:srgbClr val="FFC000"/>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r>
              <a:rPr lang="en-US" sz="1700" b="1" strike="noStrike" spc="-1">
                <a:solidFill>
                  <a:srgbClr val="FFFFFF"/>
                </a:solidFill>
                <a:latin typeface="Calibri"/>
              </a:rPr>
              <a:t>02</a:t>
            </a:r>
            <a:endParaRPr lang="en-US" sz="1700" b="0" strike="noStrike" spc="-1">
              <a:latin typeface="Arial"/>
            </a:endParaRPr>
          </a:p>
        </p:txBody>
      </p:sp>
      <p:sp>
        <p:nvSpPr>
          <p:cNvPr id="143" name="CustomShape 5"/>
          <p:cNvSpPr/>
          <p:nvPr/>
        </p:nvSpPr>
        <p:spPr>
          <a:xfrm>
            <a:off x="4429080" y="1713240"/>
            <a:ext cx="107640" cy="107640"/>
          </a:xfrm>
          <a:prstGeom prst="flowChartConnector">
            <a:avLst/>
          </a:prstGeom>
          <a:solidFill>
            <a:schemeClr val="accent3"/>
          </a:solidFill>
          <a:ln>
            <a:solidFill>
              <a:srgbClr val="FFFF00"/>
            </a:solidFill>
            <a:round/>
          </a:ln>
        </p:spPr>
        <p:style>
          <a:lnRef idx="2">
            <a:schemeClr val="accent1">
              <a:shade val="50000"/>
            </a:schemeClr>
          </a:lnRef>
          <a:fillRef idx="1">
            <a:schemeClr val="accent1"/>
          </a:fillRef>
          <a:effectRef idx="0">
            <a:schemeClr val="accent1"/>
          </a:effectRef>
          <a:fontRef idx="minor"/>
        </p:style>
      </p:sp>
      <p:sp>
        <p:nvSpPr>
          <p:cNvPr id="144" name="CustomShape 6"/>
          <p:cNvSpPr/>
          <p:nvPr/>
        </p:nvSpPr>
        <p:spPr>
          <a:xfrm>
            <a:off x="73152" y="1389240"/>
            <a:ext cx="4355568" cy="5048136"/>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algn="just"/>
            <a:r>
              <a:rPr lang="en-IN" sz="1200" spc="-1" dirty="0">
                <a:solidFill>
                  <a:srgbClr val="595959"/>
                </a:solidFill>
                <a:latin typeface="Arial"/>
              </a:rPr>
              <a:t>A high operational business team can help you in browsing sales opportunities in your market, how?</a:t>
            </a:r>
          </a:p>
          <a:p>
            <a:pPr algn="just"/>
            <a:r>
              <a:rPr lang="en-IN" sz="1200" spc="-1" dirty="0">
                <a:solidFill>
                  <a:srgbClr val="595959"/>
                </a:solidFill>
                <a:latin typeface="Arial"/>
              </a:rPr>
              <a:t>This can be possible by building a company’s trustworthy supply base. It plays a key role, takes time &amp; resources to identify, qualify and engage suppliers to build a vigorous supply chain of future.</a:t>
            </a:r>
          </a:p>
          <a:p>
            <a:pPr algn="just"/>
            <a:r>
              <a:rPr lang="en-IN" sz="1200" spc="-1" dirty="0">
                <a:solidFill>
                  <a:srgbClr val="595959"/>
                </a:solidFill>
                <a:latin typeface="Arial"/>
              </a:rPr>
              <a:t>We, at Organic and Craft, assist your buying team to accumulate and authenticate a list of reliable suppliers through our tight selection process. By enlarge tons of information is available on the internet, which is prodigious, however challenging to trust. Here, we offer you our infinite support and provide market visibility to identify adequate suppliers, who can meet your quality &amp; service level requirements for the goods being purchased.</a:t>
            </a:r>
          </a:p>
          <a:p>
            <a:pPr algn="just">
              <a:lnSpc>
                <a:spcPct val="100000"/>
              </a:lnSpc>
            </a:pPr>
            <a:endParaRPr lang="en-US" sz="1200" b="0" strike="noStrike" spc="-1" dirty="0">
              <a:latin typeface="Arial"/>
            </a:endParaRPr>
          </a:p>
          <a:p>
            <a:pPr algn="just">
              <a:lnSpc>
                <a:spcPct val="100000"/>
              </a:lnSpc>
            </a:pPr>
            <a:r>
              <a:rPr lang="en-IN" sz="1200" b="1" strike="noStrike" spc="-1" dirty="0">
                <a:solidFill>
                  <a:srgbClr val="595959"/>
                </a:solidFill>
                <a:latin typeface="Arial"/>
              </a:rPr>
              <a:t>Screening process includes the following: </a:t>
            </a:r>
            <a:endParaRPr lang="en-US" sz="1200" b="0" strike="noStrike" spc="-1" dirty="0">
              <a:latin typeface="Arial"/>
            </a:endParaRPr>
          </a:p>
          <a:p>
            <a:pPr algn="just">
              <a:lnSpc>
                <a:spcPct val="100000"/>
              </a:lnSpc>
            </a:pPr>
            <a:r>
              <a:rPr lang="en-IN" sz="1200" b="0" strike="noStrike" spc="-1" dirty="0">
                <a:solidFill>
                  <a:srgbClr val="595959"/>
                </a:solidFill>
                <a:latin typeface="Arial"/>
              </a:rPr>
              <a:t> - </a:t>
            </a:r>
            <a:r>
              <a:rPr lang="en-IN" sz="1200" b="0" strike="noStrike" spc="-1" dirty="0" smtClean="0">
                <a:solidFill>
                  <a:srgbClr val="595959"/>
                </a:solidFill>
                <a:latin typeface="Arial"/>
              </a:rPr>
              <a:t>Industrial broadcast </a:t>
            </a:r>
            <a:r>
              <a:rPr lang="en-IN" sz="1200" b="0" strike="noStrike" spc="-1" dirty="0">
                <a:solidFill>
                  <a:srgbClr val="595959"/>
                </a:solidFill>
                <a:latin typeface="Arial"/>
              </a:rPr>
              <a:t>&amp; Search Engine.</a:t>
            </a:r>
            <a:endParaRPr lang="en-US" sz="1200" b="0" strike="noStrike" spc="-1" dirty="0">
              <a:latin typeface="Arial"/>
            </a:endParaRPr>
          </a:p>
          <a:p>
            <a:pPr algn="just">
              <a:lnSpc>
                <a:spcPct val="100000"/>
              </a:lnSpc>
            </a:pPr>
            <a:r>
              <a:rPr lang="en-IN" sz="1200" b="0" strike="noStrike" spc="-1" dirty="0">
                <a:solidFill>
                  <a:srgbClr val="595959"/>
                </a:solidFill>
                <a:latin typeface="Arial"/>
              </a:rPr>
              <a:t> - Local </a:t>
            </a:r>
            <a:r>
              <a:rPr lang="en-IN" sz="1200" b="0" strike="noStrike" spc="-1" dirty="0" smtClean="0">
                <a:solidFill>
                  <a:srgbClr val="595959"/>
                </a:solidFill>
                <a:latin typeface="Arial"/>
              </a:rPr>
              <a:t>Itinerary </a:t>
            </a:r>
            <a:r>
              <a:rPr lang="en-IN" sz="1200" b="0" strike="noStrike" spc="-1" dirty="0">
                <a:solidFill>
                  <a:srgbClr val="595959"/>
                </a:solidFill>
                <a:latin typeface="Arial"/>
              </a:rPr>
              <a:t>&amp; Social Network.</a:t>
            </a:r>
            <a:endParaRPr lang="en-US" sz="1200" b="0" strike="noStrike" spc="-1" dirty="0">
              <a:latin typeface="Arial"/>
            </a:endParaRPr>
          </a:p>
          <a:p>
            <a:pPr algn="just">
              <a:lnSpc>
                <a:spcPct val="100000"/>
              </a:lnSpc>
            </a:pPr>
            <a:r>
              <a:rPr lang="en-IN" sz="1200" b="0" strike="noStrike" spc="-1" dirty="0">
                <a:solidFill>
                  <a:srgbClr val="595959"/>
                </a:solidFill>
                <a:latin typeface="Arial"/>
              </a:rPr>
              <a:t> - </a:t>
            </a:r>
            <a:r>
              <a:rPr lang="en-IN" sz="1200" b="0" strike="noStrike" spc="-1" dirty="0" smtClean="0">
                <a:solidFill>
                  <a:srgbClr val="595959"/>
                </a:solidFill>
                <a:latin typeface="Arial"/>
              </a:rPr>
              <a:t>Visit </a:t>
            </a:r>
            <a:r>
              <a:rPr lang="en-IN" sz="1200" b="0" strike="noStrike" spc="-1" dirty="0">
                <a:solidFill>
                  <a:srgbClr val="595959"/>
                </a:solidFill>
                <a:latin typeface="Arial"/>
              </a:rPr>
              <a:t>to the factory.</a:t>
            </a:r>
            <a:endParaRPr lang="en-US" sz="1200" b="0" strike="noStrike" spc="-1" dirty="0">
              <a:latin typeface="Arial"/>
            </a:endParaRPr>
          </a:p>
          <a:p>
            <a:pPr lvl="0" algn="just"/>
            <a:r>
              <a:rPr lang="en-IN" sz="1200" b="0" strike="noStrike" spc="-1" dirty="0">
                <a:solidFill>
                  <a:srgbClr val="595959"/>
                </a:solidFill>
                <a:latin typeface="Arial"/>
              </a:rPr>
              <a:t> </a:t>
            </a:r>
            <a:r>
              <a:rPr lang="en-IN" sz="1200" b="0" strike="noStrike" spc="-1" dirty="0" smtClean="0">
                <a:solidFill>
                  <a:srgbClr val="595959"/>
                </a:solidFill>
                <a:latin typeface="Arial"/>
              </a:rPr>
              <a:t>-</a:t>
            </a:r>
            <a:r>
              <a:rPr lang="en-IN" sz="1200" spc="-1" dirty="0" smtClean="0">
                <a:solidFill>
                  <a:srgbClr val="595959"/>
                </a:solidFill>
                <a:latin typeface="Arial"/>
              </a:rPr>
              <a:t>Key Documents Examination </a:t>
            </a:r>
            <a:r>
              <a:rPr lang="en-IN" sz="1200" spc="-1" dirty="0">
                <a:solidFill>
                  <a:srgbClr val="595959"/>
                </a:solidFill>
                <a:latin typeface="Arial"/>
              </a:rPr>
              <a:t>i.e. Business registrations integrity, Company profile selection, Compliances.   </a:t>
            </a:r>
            <a:endParaRPr lang="en-US" sz="1200" spc="-1" dirty="0">
              <a:solidFill>
                <a:srgbClr val="595959"/>
              </a:solidFill>
              <a:latin typeface="Arial"/>
            </a:endParaRPr>
          </a:p>
          <a:p>
            <a:pPr>
              <a:lnSpc>
                <a:spcPct val="100000"/>
              </a:lnSpc>
            </a:pPr>
            <a:endParaRPr lang="en-US" sz="1200" b="0" strike="noStrike" spc="-1" dirty="0">
              <a:latin typeface="Arial"/>
            </a:endParaRPr>
          </a:p>
          <a:p>
            <a:pPr>
              <a:lnSpc>
                <a:spcPct val="100000"/>
              </a:lnSpc>
            </a:pPr>
            <a:r>
              <a:rPr lang="en-IN" sz="1200" b="0" strike="noStrike" spc="-1" dirty="0">
                <a:solidFill>
                  <a:srgbClr val="595959"/>
                </a:solidFill>
                <a:latin typeface="Arial"/>
              </a:rPr>
              <a:t>At the same time, we bridge the overall process by motivating suppliers to take interest, invest good time &amp;</a:t>
            </a:r>
            <a:endParaRPr lang="en-US" sz="1200" b="0" strike="noStrike" spc="-1" dirty="0">
              <a:latin typeface="Arial"/>
            </a:endParaRPr>
          </a:p>
          <a:p>
            <a:pPr>
              <a:lnSpc>
                <a:spcPct val="100000"/>
              </a:lnSpc>
            </a:pPr>
            <a:r>
              <a:rPr lang="en-IN" sz="1200" b="0" strike="noStrike" spc="-1" dirty="0">
                <a:solidFill>
                  <a:srgbClr val="595959"/>
                </a:solidFill>
                <a:latin typeface="Arial"/>
              </a:rPr>
              <a:t>efforts in earning your valuable business. Thus, making a cultural balance !         </a:t>
            </a:r>
            <a:endParaRPr lang="en-US" sz="1200" b="0" strike="noStrike" spc="-1" dirty="0">
              <a:latin typeface="Arial"/>
            </a:endParaRPr>
          </a:p>
        </p:txBody>
      </p:sp>
      <p:sp>
        <p:nvSpPr>
          <p:cNvPr id="145" name="CustomShape 7"/>
          <p:cNvSpPr/>
          <p:nvPr/>
        </p:nvSpPr>
        <p:spPr>
          <a:xfrm>
            <a:off x="4572000" y="2421000"/>
            <a:ext cx="1785600" cy="471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IN" sz="1250" b="1" strike="noStrike" spc="-1">
                <a:solidFill>
                  <a:srgbClr val="FFFFFF"/>
                </a:solidFill>
                <a:latin typeface="Arial Black"/>
                <a:ea typeface="Tahoma"/>
              </a:rPr>
              <a:t>VALIDATE SUPPLIERS </a:t>
            </a:r>
            <a:endParaRPr lang="en-US" sz="1250" b="0" strike="noStrike" spc="-1">
              <a:latin typeface="Arial"/>
            </a:endParaRPr>
          </a:p>
        </p:txBody>
      </p:sp>
      <p:sp>
        <p:nvSpPr>
          <p:cNvPr id="146" name="CustomShape 8"/>
          <p:cNvSpPr/>
          <p:nvPr/>
        </p:nvSpPr>
        <p:spPr>
          <a:xfrm>
            <a:off x="4429080" y="2528640"/>
            <a:ext cx="107640" cy="107640"/>
          </a:xfrm>
          <a:prstGeom prst="flowChartConnector">
            <a:avLst/>
          </a:prstGeom>
          <a:solidFill>
            <a:schemeClr val="accent3"/>
          </a:solidFill>
          <a:ln>
            <a:solidFill>
              <a:srgbClr val="FFFF00"/>
            </a:solidFill>
            <a:round/>
          </a:ln>
        </p:spPr>
        <p:style>
          <a:lnRef idx="2">
            <a:schemeClr val="accent1">
              <a:shade val="50000"/>
            </a:schemeClr>
          </a:lnRef>
          <a:fillRef idx="1">
            <a:schemeClr val="accent1"/>
          </a:fillRef>
          <a:effectRef idx="0">
            <a:schemeClr val="accent1"/>
          </a:effectRef>
          <a:fontRef idx="minor"/>
        </p:style>
      </p:sp>
      <p:sp>
        <p:nvSpPr>
          <p:cNvPr id="147" name="CustomShape 9"/>
          <p:cNvSpPr/>
          <p:nvPr/>
        </p:nvSpPr>
        <p:spPr>
          <a:xfrm>
            <a:off x="4429080" y="3137760"/>
            <a:ext cx="107640" cy="107640"/>
          </a:xfrm>
          <a:prstGeom prst="flowChartConnector">
            <a:avLst/>
          </a:prstGeom>
          <a:solidFill>
            <a:schemeClr val="accent3"/>
          </a:solidFill>
          <a:ln>
            <a:solidFill>
              <a:srgbClr val="FFFF00"/>
            </a:solidFill>
            <a:round/>
          </a:ln>
        </p:spPr>
        <p:style>
          <a:lnRef idx="2">
            <a:schemeClr val="accent1">
              <a:shade val="50000"/>
            </a:schemeClr>
          </a:lnRef>
          <a:fillRef idx="1">
            <a:schemeClr val="accent1"/>
          </a:fillRef>
          <a:effectRef idx="0">
            <a:schemeClr val="accent1"/>
          </a:effectRef>
          <a:fontRef idx="minor"/>
        </p:style>
      </p:sp>
      <p:sp>
        <p:nvSpPr>
          <p:cNvPr id="148" name="CustomShape 10"/>
          <p:cNvSpPr/>
          <p:nvPr/>
        </p:nvSpPr>
        <p:spPr>
          <a:xfrm>
            <a:off x="4429080" y="4129560"/>
            <a:ext cx="107640" cy="107640"/>
          </a:xfrm>
          <a:prstGeom prst="flowChartConnector">
            <a:avLst/>
          </a:prstGeom>
          <a:solidFill>
            <a:schemeClr val="accent3"/>
          </a:solidFill>
          <a:ln>
            <a:solidFill>
              <a:srgbClr val="FFFF00"/>
            </a:solidFill>
            <a:round/>
          </a:ln>
        </p:spPr>
        <p:style>
          <a:lnRef idx="2">
            <a:schemeClr val="accent1">
              <a:shade val="50000"/>
            </a:schemeClr>
          </a:lnRef>
          <a:fillRef idx="1">
            <a:schemeClr val="accent1"/>
          </a:fillRef>
          <a:effectRef idx="0">
            <a:schemeClr val="accent1"/>
          </a:effectRef>
          <a:fontRef idx="minor"/>
        </p:style>
      </p:sp>
      <p:sp>
        <p:nvSpPr>
          <p:cNvPr id="149" name="CustomShape 11"/>
          <p:cNvSpPr/>
          <p:nvPr/>
        </p:nvSpPr>
        <p:spPr>
          <a:xfrm>
            <a:off x="4572000" y="2996280"/>
            <a:ext cx="1856880" cy="471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IN" sz="1250" b="1" strike="noStrike" spc="-1">
                <a:solidFill>
                  <a:srgbClr val="FFFFFF"/>
                </a:solidFill>
                <a:latin typeface="Arial Black"/>
                <a:ea typeface="Tahoma"/>
              </a:rPr>
              <a:t>BUILD RELIABLE SUPPLIER BASE</a:t>
            </a:r>
            <a:endParaRPr lang="en-US" sz="1250" b="0" strike="noStrike" spc="-1">
              <a:latin typeface="Arial"/>
            </a:endParaRPr>
          </a:p>
        </p:txBody>
      </p:sp>
      <p:sp>
        <p:nvSpPr>
          <p:cNvPr id="150" name="CustomShape 12"/>
          <p:cNvSpPr/>
          <p:nvPr/>
        </p:nvSpPr>
        <p:spPr>
          <a:xfrm>
            <a:off x="4572000" y="4005000"/>
            <a:ext cx="1856880" cy="471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1250" b="1" strike="noStrike" spc="-1">
                <a:solidFill>
                  <a:srgbClr val="FFFFFF"/>
                </a:solidFill>
                <a:latin typeface="Arial Black"/>
                <a:ea typeface="Tahoma"/>
              </a:rPr>
              <a:t>TIGHT SCREENING PROCESS </a:t>
            </a:r>
            <a:endParaRPr lang="en-US" sz="1250" b="0" strike="noStrike" spc="-1">
              <a:latin typeface="Arial"/>
            </a:endParaRPr>
          </a:p>
        </p:txBody>
      </p:sp>
      <p:sp>
        <p:nvSpPr>
          <p:cNvPr id="151" name="CustomShape 13"/>
          <p:cNvSpPr/>
          <p:nvPr/>
        </p:nvSpPr>
        <p:spPr>
          <a:xfrm>
            <a:off x="4500720" y="3576240"/>
            <a:ext cx="2214360" cy="280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1250" b="1" strike="noStrike" spc="-1">
                <a:solidFill>
                  <a:srgbClr val="FFFFFF"/>
                </a:solidFill>
                <a:latin typeface="Arial Black"/>
                <a:ea typeface="Tahoma"/>
              </a:rPr>
              <a:t> ENDLESS SUPPORT</a:t>
            </a:r>
            <a:endParaRPr lang="en-US" sz="1250" b="0" strike="noStrike" spc="-1">
              <a:latin typeface="Arial"/>
            </a:endParaRPr>
          </a:p>
        </p:txBody>
      </p:sp>
      <p:sp>
        <p:nvSpPr>
          <p:cNvPr id="152" name="CustomShape 14"/>
          <p:cNvSpPr/>
          <p:nvPr/>
        </p:nvSpPr>
        <p:spPr>
          <a:xfrm>
            <a:off x="4429080" y="3682800"/>
            <a:ext cx="107640" cy="107640"/>
          </a:xfrm>
          <a:prstGeom prst="flowChartConnector">
            <a:avLst/>
          </a:prstGeom>
          <a:solidFill>
            <a:schemeClr val="accent3"/>
          </a:solidFill>
          <a:ln>
            <a:solidFill>
              <a:srgbClr val="FFFF00"/>
            </a:solidFill>
            <a:round/>
          </a:ln>
        </p:spPr>
        <p:style>
          <a:lnRef idx="2">
            <a:schemeClr val="accent1">
              <a:shade val="50000"/>
            </a:schemeClr>
          </a:lnRef>
          <a:fillRef idx="1">
            <a:schemeClr val="accent1"/>
          </a:fillRef>
          <a:effectRef idx="0">
            <a:schemeClr val="accent1"/>
          </a:effectRef>
          <a:fontRef idx="minor"/>
        </p:style>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rot="20031029">
            <a:off x="3514828" y="1195947"/>
            <a:ext cx="5609173" cy="5253047"/>
          </a:xfrm>
          <a:prstGeom prst="ellipse">
            <a:avLst/>
          </a:prstGeom>
          <a:solidFill>
            <a:srgbClr val="9BBB59"/>
          </a:solidFill>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CirclePour">
              <a:avLst/>
            </a:prstTxWarp>
            <a:noAutofit/>
          </a:bodyPr>
          <a:lstStyle/>
          <a:p>
            <a:pPr algn="ctr"/>
            <a:endParaRPr lang="en-IN" sz="1350">
              <a:ln w="0"/>
              <a:solidFill>
                <a:schemeClr val="accent1"/>
              </a:solidFill>
              <a:effectLst>
                <a:outerShdw blurRad="38100" dist="25400" dir="5400000" algn="ctr" rotWithShape="0">
                  <a:srgbClr val="6E747A">
                    <a:alpha val="43000"/>
                  </a:srgbClr>
                </a:outerShdw>
              </a:effectLst>
            </a:endParaRPr>
          </a:p>
        </p:txBody>
      </p:sp>
      <p:sp>
        <p:nvSpPr>
          <p:cNvPr id="11" name="Rectangle 10"/>
          <p:cNvSpPr/>
          <p:nvPr/>
        </p:nvSpPr>
        <p:spPr>
          <a:xfrm rot="19649778">
            <a:off x="3360980" y="1732838"/>
            <a:ext cx="6106451" cy="4193569"/>
          </a:xfrm>
          <a:prstGeom prst="rect">
            <a:avLst/>
          </a:prstGeom>
          <a:noFill/>
        </p:spPr>
        <p:txBody>
          <a:bodyPr spcFirstLastPara="1" wrap="none" lIns="68580" tIns="34290" rIns="68580" bIns="34290" numCol="1">
            <a:prstTxWarp prst="textButton">
              <a:avLst/>
            </a:prstTxWarp>
            <a:spAutoFit/>
          </a:bodyPr>
          <a:lstStyle/>
          <a:p>
            <a:pPr algn="ctr"/>
            <a:r>
              <a:rPr lang="en-US" sz="525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QUALITY </a:t>
            </a:r>
            <a:endParaRPr lang="en-US" sz="5250" b="1" spc="38" dirty="0">
              <a:ln w="9525" cmpd="sng">
                <a:solidFill>
                  <a:schemeClr val="accent1"/>
                </a:solidFill>
                <a:prstDash val="solid"/>
              </a:ln>
              <a:solidFill>
                <a:srgbClr val="70AD47">
                  <a:tint val="1000"/>
                </a:srgbClr>
              </a:solidFill>
              <a:effectLst>
                <a:glow rad="38100">
                  <a:schemeClr val="accent1">
                    <a:alpha val="40000"/>
                  </a:schemeClr>
                </a:glow>
              </a:effectLst>
            </a:endParaRPr>
          </a:p>
          <a:p>
            <a:pPr algn="ctr"/>
            <a:r>
              <a:rPr lang="en-US" sz="5250" b="1" spc="38" dirty="0">
                <a:ln w="9525" cmpd="sng">
                  <a:solidFill>
                    <a:schemeClr val="accent1"/>
                  </a:solidFill>
                  <a:prstDash val="solid"/>
                </a:ln>
                <a:solidFill>
                  <a:srgbClr val="70AD47">
                    <a:tint val="1000"/>
                  </a:srgbClr>
                </a:solidFill>
                <a:effectLst>
                  <a:glow rad="38100">
                    <a:schemeClr val="accent1">
                      <a:alpha val="40000"/>
                    </a:schemeClr>
                  </a:glow>
                </a:effectLst>
              </a:rPr>
              <a:t>O &amp; C</a:t>
            </a:r>
          </a:p>
          <a:p>
            <a:pPr algn="ctr"/>
            <a:r>
              <a:rPr lang="en-US" sz="5250" b="1" spc="38" dirty="0">
                <a:ln w="9525" cmpd="sng">
                  <a:solidFill>
                    <a:schemeClr val="accent1"/>
                  </a:solidFill>
                  <a:prstDash val="solid"/>
                </a:ln>
                <a:solidFill>
                  <a:srgbClr val="70AD47">
                    <a:tint val="1000"/>
                  </a:srgbClr>
                </a:solidFill>
                <a:effectLst>
                  <a:glow rad="38100">
                    <a:schemeClr val="accent1">
                      <a:alpha val="40000"/>
                    </a:schemeClr>
                  </a:glow>
                </a:effectLst>
              </a:rPr>
              <a:t>APPROVED</a:t>
            </a:r>
          </a:p>
        </p:txBody>
      </p:sp>
      <p:sp>
        <p:nvSpPr>
          <p:cNvPr id="5" name="CustomShape 1"/>
          <p:cNvSpPr/>
          <p:nvPr/>
        </p:nvSpPr>
        <p:spPr>
          <a:xfrm>
            <a:off x="-604512" y="0"/>
            <a:ext cx="5117528" cy="2288129"/>
          </a:xfrm>
          <a:prstGeom prst="hexagon">
            <a:avLst>
              <a:gd name="adj" fmla="val 25000"/>
              <a:gd name="vf" fmla="val 115470"/>
            </a:avLst>
          </a:prstGeom>
          <a:solidFill>
            <a:schemeClr val="accent3">
              <a:alpha val="80000"/>
            </a:schemeClr>
          </a:solidFill>
          <a:ln>
            <a:solidFill>
              <a:srgbClr val="FFD347"/>
            </a:solidFill>
            <a:round/>
          </a:ln>
        </p:spPr>
        <p:style>
          <a:lnRef idx="2">
            <a:schemeClr val="accent1">
              <a:shade val="50000"/>
            </a:schemeClr>
          </a:lnRef>
          <a:fillRef idx="1">
            <a:schemeClr val="accent1"/>
          </a:fillRef>
          <a:effectRef idx="0">
            <a:schemeClr val="accent1"/>
          </a:effectRef>
          <a:fontRef idx="minor"/>
        </p:style>
      </p:sp>
      <p:sp>
        <p:nvSpPr>
          <p:cNvPr id="6" name="CustomShape 2"/>
          <p:cNvSpPr/>
          <p:nvPr/>
        </p:nvSpPr>
        <p:spPr>
          <a:xfrm>
            <a:off x="-4120" y="420623"/>
            <a:ext cx="4507992" cy="1629762"/>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a:lnSpc>
                <a:spcPct val="100000"/>
              </a:lnSpc>
            </a:pPr>
            <a:r>
              <a:rPr lang="en-US" sz="2600" b="0" strike="noStrike" spc="-1" dirty="0" smtClean="0">
                <a:solidFill>
                  <a:srgbClr val="FFFFFF"/>
                </a:solidFill>
                <a:latin typeface="Arial Black"/>
              </a:rPr>
              <a:t>ORGANIC AND CRAFT</a:t>
            </a:r>
            <a:endParaRPr lang="en-US" sz="2600" b="0" strike="noStrike" spc="-1" dirty="0">
              <a:latin typeface="Arial"/>
            </a:endParaRPr>
          </a:p>
          <a:p>
            <a:pPr>
              <a:lnSpc>
                <a:spcPct val="100000"/>
              </a:lnSpc>
            </a:pPr>
            <a:r>
              <a:rPr lang="en-US" sz="2600" b="0" strike="noStrike" spc="-1" dirty="0">
                <a:solidFill>
                  <a:srgbClr val="FFFFFF"/>
                </a:solidFill>
                <a:latin typeface="Arial Black"/>
              </a:rPr>
              <a:t>SUPPLY CHAIN </a:t>
            </a:r>
            <a:endParaRPr lang="en-US" sz="2600" b="0" strike="noStrike" spc="-1" dirty="0">
              <a:latin typeface="Arial"/>
            </a:endParaRPr>
          </a:p>
          <a:p>
            <a:pPr>
              <a:lnSpc>
                <a:spcPct val="100000"/>
              </a:lnSpc>
            </a:pPr>
            <a:r>
              <a:rPr lang="en-US" sz="2400" b="0" strike="noStrike" spc="-1" dirty="0">
                <a:solidFill>
                  <a:srgbClr val="595959"/>
                </a:solidFill>
                <a:latin typeface="Arial Black"/>
              </a:rPr>
              <a:t>QUALITY CONTROL &amp; INSPECTIONS</a:t>
            </a:r>
            <a:endParaRPr lang="en-US" sz="2400" b="0" strike="noStrike" spc="-1" dirty="0">
              <a:latin typeface="Arial"/>
            </a:endParaRPr>
          </a:p>
        </p:txBody>
      </p:sp>
    </p:spTree>
    <p:extLst>
      <p:ext uri="{BB962C8B-B14F-4D97-AF65-F5344CB8AC3E}">
        <p14:creationId xmlns:p14="http://schemas.microsoft.com/office/powerpoint/2010/main" val="30861562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CustomShape 1"/>
          <p:cNvSpPr/>
          <p:nvPr/>
        </p:nvSpPr>
        <p:spPr>
          <a:xfrm>
            <a:off x="284040" y="490320"/>
            <a:ext cx="3214440" cy="577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1600" b="0" strike="noStrike" spc="-1" dirty="0">
                <a:solidFill>
                  <a:srgbClr val="595959"/>
                </a:solidFill>
                <a:latin typeface="Arial Black"/>
              </a:rPr>
              <a:t>QUALITY CONTROL &amp; INSPECTIONS</a:t>
            </a:r>
            <a:endParaRPr lang="en-US" sz="1600" b="0" strike="noStrike" spc="-1" dirty="0">
              <a:latin typeface="Arial"/>
            </a:endParaRPr>
          </a:p>
        </p:txBody>
      </p:sp>
      <p:sp>
        <p:nvSpPr>
          <p:cNvPr id="157" name="CustomShape 2"/>
          <p:cNvSpPr/>
          <p:nvPr/>
        </p:nvSpPr>
        <p:spPr>
          <a:xfrm>
            <a:off x="281880" y="49608"/>
            <a:ext cx="503640" cy="413640"/>
          </a:xfrm>
          <a:prstGeom prst="heptagon">
            <a:avLst>
              <a:gd name="hf" fmla="val 102572"/>
              <a:gd name="vf" fmla="val 105210"/>
            </a:avLst>
          </a:prstGeom>
          <a:solidFill>
            <a:schemeClr val="accent3"/>
          </a:solidFill>
          <a:ln>
            <a:solidFill>
              <a:srgbClr val="FFC000"/>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r>
              <a:rPr lang="en-US" sz="1700" b="1" strike="noStrike" spc="-1" dirty="0">
                <a:solidFill>
                  <a:srgbClr val="FFFFFF"/>
                </a:solidFill>
                <a:latin typeface="Calibri"/>
              </a:rPr>
              <a:t>03</a:t>
            </a:r>
            <a:endParaRPr lang="en-US" sz="1700" b="0" strike="noStrike" spc="-1" dirty="0">
              <a:latin typeface="Arial"/>
            </a:endParaRPr>
          </a:p>
        </p:txBody>
      </p:sp>
      <p:sp>
        <p:nvSpPr>
          <p:cNvPr id="158" name="CustomShape 3"/>
          <p:cNvSpPr/>
          <p:nvPr/>
        </p:nvSpPr>
        <p:spPr>
          <a:xfrm>
            <a:off x="276695" y="966889"/>
            <a:ext cx="4066138" cy="6000189"/>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spAutoFit/>
          </a:bodyPr>
          <a:lstStyle/>
          <a:p>
            <a:r>
              <a:rPr lang="en-IN" sz="1200" spc="-1" dirty="0">
                <a:solidFill>
                  <a:srgbClr val="595959"/>
                </a:solidFill>
                <a:latin typeface="Arial"/>
              </a:rPr>
              <a:t>Cost, Quality &amp; Time are of supreme importance at Organic and Craft. On field inspections by our skilled &amp; proficient QCs are key to ensure that quality product is rolled out for you from production floors. We implement 4 levels of inspection format: Inline, Midline &amp; Final inspections on the production floor enhanced with a surprise visit, which leaves no scope to error on quality. The process goes like this:</a:t>
            </a:r>
          </a:p>
          <a:p>
            <a:pPr algn="just">
              <a:lnSpc>
                <a:spcPct val="100000"/>
              </a:lnSpc>
            </a:pPr>
            <a:endParaRPr lang="en-US" sz="1200" b="0" strike="noStrike" spc="-1" dirty="0">
              <a:latin typeface="Arial"/>
            </a:endParaRPr>
          </a:p>
          <a:p>
            <a:pPr>
              <a:lnSpc>
                <a:spcPct val="100000"/>
              </a:lnSpc>
            </a:pPr>
            <a:r>
              <a:rPr lang="en-IN" sz="1200" b="1" strike="noStrike" spc="-1" dirty="0">
                <a:solidFill>
                  <a:srgbClr val="595959"/>
                </a:solidFill>
                <a:latin typeface="Arial"/>
              </a:rPr>
              <a:t>Pre-production meeting </a:t>
            </a:r>
            <a:r>
              <a:rPr lang="en-IN" sz="1200" b="0" strike="noStrike" spc="-1" dirty="0">
                <a:solidFill>
                  <a:srgbClr val="595959"/>
                </a:solidFill>
                <a:latin typeface="Arial"/>
              </a:rPr>
              <a:t>– </a:t>
            </a:r>
            <a:r>
              <a:rPr lang="en-IN" sz="1200" spc="-1" dirty="0">
                <a:solidFill>
                  <a:srgbClr val="595959"/>
                </a:solidFill>
                <a:latin typeface="Arial"/>
              </a:rPr>
              <a:t>We start it with a sealed sample handed over to factory by Organic and Craft. The idea behind is to discuss possible call outs with production team in the factory, specific instructions to be taken care of during production, it also involves various approvals Organic and Craft gives on behalf of buyer in emergency etc. Overall, it eliminates misperception/myth related to products or production of goods at supplier’s end. Last but foremost, inspection offer dates are discussed</a:t>
            </a:r>
            <a:r>
              <a:rPr lang="en-IN" sz="1200" spc="-1" dirty="0" smtClean="0">
                <a:solidFill>
                  <a:srgbClr val="595959"/>
                </a:solidFill>
                <a:latin typeface="Arial"/>
              </a:rPr>
              <a:t>.</a:t>
            </a:r>
          </a:p>
          <a:p>
            <a:pPr>
              <a:lnSpc>
                <a:spcPct val="100000"/>
              </a:lnSpc>
            </a:pPr>
            <a:endParaRPr lang="en-US" sz="1200" spc="-1" dirty="0">
              <a:solidFill>
                <a:srgbClr val="595959"/>
              </a:solidFill>
              <a:latin typeface="Arial"/>
            </a:endParaRPr>
          </a:p>
          <a:p>
            <a:pPr>
              <a:lnSpc>
                <a:spcPct val="100000"/>
              </a:lnSpc>
            </a:pPr>
            <a:r>
              <a:rPr lang="en-IN" sz="1200" b="1" strike="noStrike" spc="-1" dirty="0">
                <a:solidFill>
                  <a:srgbClr val="595959"/>
                </a:solidFill>
                <a:latin typeface="Arial"/>
              </a:rPr>
              <a:t>Inline, Midline &amp; Final </a:t>
            </a:r>
            <a:r>
              <a:rPr lang="en-IN" sz="1200" b="0" strike="noStrike" spc="-1" dirty="0">
                <a:solidFill>
                  <a:srgbClr val="595959"/>
                </a:solidFill>
                <a:latin typeface="Arial"/>
              </a:rPr>
              <a:t>-  We practice AQL 2.5- 4.0 and ensure following goods shown &amp; inspected by our QC.   </a:t>
            </a:r>
            <a:endParaRPr lang="en-US" sz="1200" b="0" strike="noStrike" spc="-1" dirty="0">
              <a:latin typeface="Arial"/>
            </a:endParaRPr>
          </a:p>
          <a:p>
            <a:pPr>
              <a:lnSpc>
                <a:spcPct val="100000"/>
              </a:lnSpc>
            </a:pPr>
            <a:endParaRPr lang="en-US" sz="1200" b="0" strike="noStrike" spc="-1" dirty="0">
              <a:latin typeface="Arial"/>
            </a:endParaRPr>
          </a:p>
          <a:p>
            <a:pPr>
              <a:lnSpc>
                <a:spcPct val="100000"/>
              </a:lnSpc>
            </a:pPr>
            <a:r>
              <a:rPr lang="en-IN" sz="1200" b="0" strike="noStrike" spc="-1" dirty="0" smtClean="0">
                <a:solidFill>
                  <a:srgbClr val="595959"/>
                </a:solidFill>
                <a:latin typeface="Arial"/>
              </a:rPr>
              <a:t>15% </a:t>
            </a:r>
            <a:r>
              <a:rPr lang="en-IN" sz="1200" b="0" strike="noStrike" spc="-1" dirty="0">
                <a:solidFill>
                  <a:srgbClr val="595959"/>
                </a:solidFill>
                <a:latin typeface="Arial"/>
              </a:rPr>
              <a:t>during</a:t>
            </a:r>
            <a:r>
              <a:rPr lang="en-IN" sz="1200" b="1" strike="noStrike" spc="-1" dirty="0">
                <a:solidFill>
                  <a:srgbClr val="595959"/>
                </a:solidFill>
                <a:latin typeface="Arial"/>
              </a:rPr>
              <a:t> Inline,                                                  </a:t>
            </a:r>
            <a:endParaRPr lang="en-IN" sz="1200" b="1" strike="noStrike" spc="-1" dirty="0" smtClean="0">
              <a:solidFill>
                <a:srgbClr val="595959"/>
              </a:solidFill>
              <a:latin typeface="Arial"/>
            </a:endParaRPr>
          </a:p>
          <a:p>
            <a:pPr>
              <a:lnSpc>
                <a:spcPct val="100000"/>
              </a:lnSpc>
            </a:pPr>
            <a:r>
              <a:rPr lang="en-IN" sz="1200" b="0" strike="noStrike" spc="-1" dirty="0" smtClean="0">
                <a:solidFill>
                  <a:srgbClr val="595959"/>
                </a:solidFill>
                <a:latin typeface="Arial"/>
              </a:rPr>
              <a:t>50</a:t>
            </a:r>
            <a:r>
              <a:rPr lang="en-IN" sz="1200" b="0" strike="noStrike" spc="-1" dirty="0">
                <a:solidFill>
                  <a:srgbClr val="595959"/>
                </a:solidFill>
                <a:latin typeface="Arial"/>
              </a:rPr>
              <a:t>% during </a:t>
            </a:r>
            <a:r>
              <a:rPr lang="en-IN" sz="1200" b="1" strike="noStrike" spc="-1" dirty="0">
                <a:solidFill>
                  <a:srgbClr val="595959"/>
                </a:solidFill>
                <a:latin typeface="Arial"/>
              </a:rPr>
              <a:t>Mid-line</a:t>
            </a:r>
            <a:r>
              <a:rPr lang="en-IN" sz="1200" b="0" strike="noStrike" spc="-1" dirty="0">
                <a:solidFill>
                  <a:srgbClr val="595959"/>
                </a:solidFill>
                <a:latin typeface="Arial"/>
              </a:rPr>
              <a:t> &amp;                                                                                      100% during </a:t>
            </a:r>
            <a:r>
              <a:rPr lang="en-IN" sz="1200" b="1" strike="noStrike" spc="-1" dirty="0">
                <a:solidFill>
                  <a:srgbClr val="595959"/>
                </a:solidFill>
                <a:latin typeface="Arial"/>
              </a:rPr>
              <a:t>Final</a:t>
            </a:r>
            <a:r>
              <a:rPr lang="en-IN" sz="1200" b="0" strike="noStrike" spc="-1" dirty="0">
                <a:solidFill>
                  <a:srgbClr val="595959"/>
                </a:solidFill>
                <a:latin typeface="Arial"/>
              </a:rPr>
              <a:t>.</a:t>
            </a:r>
            <a:r>
              <a:rPr lang="en-IN" sz="1200" b="1" strike="noStrike" spc="-1" dirty="0">
                <a:solidFill>
                  <a:srgbClr val="595959"/>
                </a:solidFill>
                <a:latin typeface="Arial"/>
              </a:rPr>
              <a:t> </a:t>
            </a:r>
            <a:endParaRPr lang="en-US" sz="1200" b="0" strike="noStrike" spc="-1" dirty="0">
              <a:latin typeface="Arial"/>
            </a:endParaRPr>
          </a:p>
          <a:p>
            <a:pPr>
              <a:lnSpc>
                <a:spcPct val="100000"/>
              </a:lnSpc>
            </a:pPr>
            <a:endParaRPr lang="en-US" sz="1200" b="0" strike="noStrike" spc="-1" dirty="0">
              <a:latin typeface="Arial"/>
            </a:endParaRPr>
          </a:p>
          <a:p>
            <a:pPr>
              <a:lnSpc>
                <a:spcPct val="100000"/>
              </a:lnSpc>
            </a:pPr>
            <a:r>
              <a:rPr lang="en-IN" sz="1200" b="0" strike="noStrike" spc="-1" dirty="0">
                <a:solidFill>
                  <a:srgbClr val="595959"/>
                </a:solidFill>
                <a:latin typeface="Arial"/>
              </a:rPr>
              <a:t>We are proud to achieve claim ratio of less than 0.4%.</a:t>
            </a:r>
            <a:endParaRPr lang="en-US" sz="1200" b="0" strike="noStrike" spc="-1" dirty="0">
              <a:latin typeface="Arial"/>
            </a:endParaRPr>
          </a:p>
          <a:p>
            <a:pPr algn="just">
              <a:lnSpc>
                <a:spcPct val="100000"/>
              </a:lnSpc>
            </a:pPr>
            <a:r>
              <a:rPr lang="en-IN" sz="1200" spc="-1" dirty="0">
                <a:solidFill>
                  <a:srgbClr val="595959"/>
                </a:solidFill>
                <a:latin typeface="Arial"/>
              </a:rPr>
              <a:t>In the process, we ensure to meet your testing &amp; CSR requirements by the supplier, which makes your socio-ecological responsibility fulfilled and reinforce your sourcing decision.</a:t>
            </a:r>
            <a:endParaRPr lang="en-US" sz="1200" spc="-1" dirty="0">
              <a:solidFill>
                <a:srgbClr val="595959"/>
              </a:solidFill>
              <a:latin typeface="Arial"/>
            </a:endParaRPr>
          </a:p>
        </p:txBody>
      </p:sp>
      <p:sp>
        <p:nvSpPr>
          <p:cNvPr id="160" name="CustomShape 4"/>
          <p:cNvSpPr/>
          <p:nvPr/>
        </p:nvSpPr>
        <p:spPr>
          <a:xfrm>
            <a:off x="4343194" y="0"/>
            <a:ext cx="1942765" cy="6857640"/>
          </a:xfrm>
          <a:prstGeom prst="rect">
            <a:avLst/>
          </a:prstGeom>
          <a:solidFill>
            <a:schemeClr val="accent3"/>
          </a:solidFill>
          <a:ln>
            <a:noFill/>
          </a:ln>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p:style>
      </p:sp>
      <p:sp>
        <p:nvSpPr>
          <p:cNvPr id="161" name="CustomShape 5"/>
          <p:cNvSpPr/>
          <p:nvPr/>
        </p:nvSpPr>
        <p:spPr>
          <a:xfrm>
            <a:off x="4572000" y="1357200"/>
            <a:ext cx="1714320" cy="6616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1250" b="1" strike="noStrike" spc="-1">
                <a:solidFill>
                  <a:srgbClr val="FFFFFF"/>
                </a:solidFill>
                <a:latin typeface="Arial Black"/>
                <a:ea typeface="Tahoma"/>
              </a:rPr>
              <a:t>ON FIELD INSPECTIONS/ AUDITS</a:t>
            </a:r>
            <a:endParaRPr lang="en-US" sz="1250" b="0" strike="noStrike" spc="-1">
              <a:latin typeface="Arial"/>
            </a:endParaRPr>
          </a:p>
        </p:txBody>
      </p:sp>
      <p:sp>
        <p:nvSpPr>
          <p:cNvPr id="162" name="CustomShape 6"/>
          <p:cNvSpPr/>
          <p:nvPr/>
        </p:nvSpPr>
        <p:spPr>
          <a:xfrm>
            <a:off x="4429080" y="1428840"/>
            <a:ext cx="107640" cy="107640"/>
          </a:xfrm>
          <a:prstGeom prst="flowChartConnector">
            <a:avLst/>
          </a:prstGeom>
          <a:solidFill>
            <a:schemeClr val="accent3"/>
          </a:solidFill>
          <a:ln>
            <a:solidFill>
              <a:srgbClr val="FFFF00"/>
            </a:solidFill>
            <a:round/>
          </a:ln>
        </p:spPr>
        <p:style>
          <a:lnRef idx="2">
            <a:schemeClr val="accent1">
              <a:shade val="50000"/>
            </a:schemeClr>
          </a:lnRef>
          <a:fillRef idx="1">
            <a:schemeClr val="accent1"/>
          </a:fillRef>
          <a:effectRef idx="0">
            <a:schemeClr val="accent1"/>
          </a:effectRef>
          <a:fontRef idx="minor"/>
        </p:style>
      </p:sp>
      <p:sp>
        <p:nvSpPr>
          <p:cNvPr id="163" name="CustomShape 7"/>
          <p:cNvSpPr/>
          <p:nvPr/>
        </p:nvSpPr>
        <p:spPr>
          <a:xfrm>
            <a:off x="4429080" y="2175840"/>
            <a:ext cx="107640" cy="107640"/>
          </a:xfrm>
          <a:prstGeom prst="flowChartConnector">
            <a:avLst/>
          </a:prstGeom>
          <a:solidFill>
            <a:schemeClr val="accent3"/>
          </a:solidFill>
          <a:ln>
            <a:solidFill>
              <a:srgbClr val="FFFF00"/>
            </a:solidFill>
            <a:round/>
          </a:ln>
        </p:spPr>
        <p:style>
          <a:lnRef idx="2">
            <a:schemeClr val="accent1">
              <a:shade val="50000"/>
            </a:schemeClr>
          </a:lnRef>
          <a:fillRef idx="1">
            <a:schemeClr val="accent1"/>
          </a:fillRef>
          <a:effectRef idx="0">
            <a:schemeClr val="accent1"/>
          </a:effectRef>
          <a:fontRef idx="minor"/>
        </p:style>
      </p:sp>
      <p:sp>
        <p:nvSpPr>
          <p:cNvPr id="164" name="CustomShape 8"/>
          <p:cNvSpPr/>
          <p:nvPr/>
        </p:nvSpPr>
        <p:spPr>
          <a:xfrm>
            <a:off x="4572000" y="2709000"/>
            <a:ext cx="3785760" cy="6616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1250" b="1" strike="noStrike" spc="-1">
                <a:solidFill>
                  <a:srgbClr val="FFFFFF"/>
                </a:solidFill>
                <a:latin typeface="Arial Black"/>
                <a:ea typeface="Tahoma"/>
              </a:rPr>
              <a:t>4 LEVELS OF </a:t>
            </a:r>
            <a:endParaRPr lang="en-US" sz="1250" b="0" strike="noStrike" spc="-1">
              <a:latin typeface="Arial"/>
            </a:endParaRPr>
          </a:p>
          <a:p>
            <a:pPr>
              <a:lnSpc>
                <a:spcPct val="100000"/>
              </a:lnSpc>
            </a:pPr>
            <a:r>
              <a:rPr lang="en-US" sz="1250" b="1" strike="noStrike" spc="-1">
                <a:solidFill>
                  <a:srgbClr val="FFFFFF"/>
                </a:solidFill>
                <a:latin typeface="Arial Black"/>
                <a:ea typeface="Tahoma"/>
              </a:rPr>
              <a:t>QUALITY CHECK</a:t>
            </a:r>
            <a:endParaRPr lang="en-US" sz="1250" b="0" strike="noStrike" spc="-1">
              <a:latin typeface="Arial"/>
            </a:endParaRPr>
          </a:p>
          <a:p>
            <a:pPr>
              <a:lnSpc>
                <a:spcPct val="100000"/>
              </a:lnSpc>
            </a:pPr>
            <a:endParaRPr lang="en-US" sz="1250" b="0" strike="noStrike" spc="-1">
              <a:latin typeface="Arial"/>
            </a:endParaRPr>
          </a:p>
        </p:txBody>
      </p:sp>
      <p:sp>
        <p:nvSpPr>
          <p:cNvPr id="165" name="CustomShape 9"/>
          <p:cNvSpPr/>
          <p:nvPr/>
        </p:nvSpPr>
        <p:spPr>
          <a:xfrm>
            <a:off x="4429080" y="2822400"/>
            <a:ext cx="107640" cy="107640"/>
          </a:xfrm>
          <a:prstGeom prst="flowChartConnector">
            <a:avLst/>
          </a:prstGeom>
          <a:solidFill>
            <a:schemeClr val="accent3"/>
          </a:solidFill>
          <a:ln>
            <a:solidFill>
              <a:srgbClr val="FFFF00"/>
            </a:solidFill>
            <a:round/>
          </a:ln>
        </p:spPr>
        <p:style>
          <a:lnRef idx="2">
            <a:schemeClr val="accent1">
              <a:shade val="50000"/>
            </a:schemeClr>
          </a:lnRef>
          <a:fillRef idx="1">
            <a:schemeClr val="accent1"/>
          </a:fillRef>
          <a:effectRef idx="0">
            <a:schemeClr val="accent1"/>
          </a:effectRef>
          <a:fontRef idx="minor"/>
        </p:style>
      </p:sp>
      <p:sp>
        <p:nvSpPr>
          <p:cNvPr id="166" name="CustomShape 10"/>
          <p:cNvSpPr/>
          <p:nvPr/>
        </p:nvSpPr>
        <p:spPr>
          <a:xfrm>
            <a:off x="4429080" y="3397680"/>
            <a:ext cx="107640" cy="107640"/>
          </a:xfrm>
          <a:prstGeom prst="flowChartConnector">
            <a:avLst/>
          </a:prstGeom>
          <a:solidFill>
            <a:schemeClr val="accent3"/>
          </a:solidFill>
          <a:ln>
            <a:solidFill>
              <a:srgbClr val="FFFF00"/>
            </a:solidFill>
            <a:round/>
          </a:ln>
        </p:spPr>
        <p:style>
          <a:lnRef idx="2">
            <a:schemeClr val="accent1">
              <a:shade val="50000"/>
            </a:schemeClr>
          </a:lnRef>
          <a:fillRef idx="1">
            <a:schemeClr val="accent1"/>
          </a:fillRef>
          <a:effectRef idx="0">
            <a:schemeClr val="accent1"/>
          </a:effectRef>
          <a:fontRef idx="minor"/>
        </p:style>
      </p:sp>
      <p:sp>
        <p:nvSpPr>
          <p:cNvPr id="167" name="CustomShape 11"/>
          <p:cNvSpPr/>
          <p:nvPr/>
        </p:nvSpPr>
        <p:spPr>
          <a:xfrm>
            <a:off x="4572000" y="3911760"/>
            <a:ext cx="1856880" cy="6616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1250" b="1" strike="noStrike" spc="-1">
                <a:solidFill>
                  <a:srgbClr val="FFFFFF"/>
                </a:solidFill>
                <a:latin typeface="Arial Black"/>
                <a:ea typeface="Tahoma"/>
              </a:rPr>
              <a:t>LESS CLAIM </a:t>
            </a:r>
            <a:endParaRPr lang="en-US" sz="1250" b="0" strike="noStrike" spc="-1">
              <a:latin typeface="Arial"/>
            </a:endParaRPr>
          </a:p>
          <a:p>
            <a:pPr>
              <a:lnSpc>
                <a:spcPct val="100000"/>
              </a:lnSpc>
            </a:pPr>
            <a:r>
              <a:rPr lang="en-US" sz="1250" b="1" strike="noStrike" spc="-1">
                <a:solidFill>
                  <a:srgbClr val="FFFFFF"/>
                </a:solidFill>
                <a:latin typeface="Arial Black"/>
                <a:ea typeface="Tahoma"/>
              </a:rPr>
              <a:t>RATIO</a:t>
            </a:r>
            <a:endParaRPr lang="en-US" sz="1250" b="0" strike="noStrike" spc="-1">
              <a:latin typeface="Arial"/>
            </a:endParaRPr>
          </a:p>
          <a:p>
            <a:pPr>
              <a:lnSpc>
                <a:spcPct val="100000"/>
              </a:lnSpc>
            </a:pPr>
            <a:endParaRPr lang="en-US" sz="1250" b="0" strike="noStrike" spc="-1">
              <a:latin typeface="Arial"/>
            </a:endParaRPr>
          </a:p>
        </p:txBody>
      </p:sp>
      <p:sp>
        <p:nvSpPr>
          <p:cNvPr id="168" name="CustomShape 12"/>
          <p:cNvSpPr/>
          <p:nvPr/>
        </p:nvSpPr>
        <p:spPr>
          <a:xfrm>
            <a:off x="4572000" y="3312000"/>
            <a:ext cx="3785760" cy="471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1250" b="1" strike="noStrike" spc="-1">
                <a:solidFill>
                  <a:srgbClr val="FFFFFF"/>
                </a:solidFill>
                <a:latin typeface="Arial Black"/>
                <a:ea typeface="Tahoma"/>
              </a:rPr>
              <a:t>TESTING &amp; CSR </a:t>
            </a:r>
            <a:endParaRPr lang="en-US" sz="1250" b="0" strike="noStrike" spc="-1">
              <a:latin typeface="Arial"/>
            </a:endParaRPr>
          </a:p>
          <a:p>
            <a:pPr>
              <a:lnSpc>
                <a:spcPct val="100000"/>
              </a:lnSpc>
            </a:pPr>
            <a:r>
              <a:rPr lang="en-US" sz="1250" b="1" strike="noStrike" spc="-1">
                <a:solidFill>
                  <a:srgbClr val="FFFFFF"/>
                </a:solidFill>
                <a:latin typeface="Arial Black"/>
                <a:ea typeface="Tahoma"/>
              </a:rPr>
              <a:t>FULFILLMENT</a:t>
            </a:r>
            <a:endParaRPr lang="en-US" sz="1250" b="0" strike="noStrike" spc="-1">
              <a:latin typeface="Arial"/>
            </a:endParaRPr>
          </a:p>
        </p:txBody>
      </p:sp>
      <p:sp>
        <p:nvSpPr>
          <p:cNvPr id="169" name="CustomShape 13"/>
          <p:cNvSpPr/>
          <p:nvPr/>
        </p:nvSpPr>
        <p:spPr>
          <a:xfrm>
            <a:off x="4429080" y="4044600"/>
            <a:ext cx="107640" cy="107640"/>
          </a:xfrm>
          <a:prstGeom prst="flowChartConnector">
            <a:avLst/>
          </a:prstGeom>
          <a:solidFill>
            <a:schemeClr val="accent3"/>
          </a:solidFill>
          <a:ln>
            <a:solidFill>
              <a:srgbClr val="FFFF00"/>
            </a:solidFill>
            <a:round/>
          </a:ln>
        </p:spPr>
        <p:style>
          <a:lnRef idx="2">
            <a:schemeClr val="accent1">
              <a:shade val="50000"/>
            </a:schemeClr>
          </a:lnRef>
          <a:fillRef idx="1">
            <a:schemeClr val="accent1"/>
          </a:fillRef>
          <a:effectRef idx="0">
            <a:schemeClr val="accent1"/>
          </a:effectRef>
          <a:fontRef idx="minor"/>
        </p:style>
      </p:sp>
      <p:sp>
        <p:nvSpPr>
          <p:cNvPr id="170" name="CustomShape 14"/>
          <p:cNvSpPr/>
          <p:nvPr/>
        </p:nvSpPr>
        <p:spPr>
          <a:xfrm>
            <a:off x="4572000" y="2105640"/>
            <a:ext cx="1856880" cy="471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1250" b="1" strike="noStrike" spc="-1">
                <a:solidFill>
                  <a:srgbClr val="FFFFFF"/>
                </a:solidFill>
                <a:latin typeface="Arial Black"/>
                <a:ea typeface="Tahoma"/>
              </a:rPr>
              <a:t>MINIMIZE DEFECTS</a:t>
            </a:r>
            <a:endParaRPr lang="en-US" sz="1250" b="0" strike="noStrike" spc="-1">
              <a:latin typeface="Arial"/>
            </a:endParaRPr>
          </a:p>
        </p:txBody>
      </p:sp>
      <p:sp>
        <p:nvSpPr>
          <p:cNvPr id="171" name="CustomShape 15"/>
          <p:cNvSpPr/>
          <p:nvPr/>
        </p:nvSpPr>
        <p:spPr>
          <a:xfrm>
            <a:off x="4429080" y="4526640"/>
            <a:ext cx="107640" cy="107640"/>
          </a:xfrm>
          <a:prstGeom prst="flowChartConnector">
            <a:avLst/>
          </a:prstGeom>
          <a:solidFill>
            <a:schemeClr val="accent3"/>
          </a:solidFill>
          <a:ln>
            <a:solidFill>
              <a:srgbClr val="FFFF00"/>
            </a:solidFill>
            <a:round/>
          </a:ln>
        </p:spPr>
        <p:style>
          <a:lnRef idx="2">
            <a:schemeClr val="accent1">
              <a:shade val="50000"/>
            </a:schemeClr>
          </a:lnRef>
          <a:fillRef idx="1">
            <a:schemeClr val="accent1"/>
          </a:fillRef>
          <a:effectRef idx="0">
            <a:schemeClr val="accent1"/>
          </a:effectRef>
          <a:fontRef idx="minor"/>
        </p:style>
      </p:sp>
      <p:sp>
        <p:nvSpPr>
          <p:cNvPr id="172" name="CustomShape 16"/>
          <p:cNvSpPr/>
          <p:nvPr/>
        </p:nvSpPr>
        <p:spPr>
          <a:xfrm>
            <a:off x="4572000" y="4464000"/>
            <a:ext cx="2142720" cy="471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1250" b="1" strike="noStrike" spc="-1">
                <a:solidFill>
                  <a:srgbClr val="FFFFFF"/>
                </a:solidFill>
                <a:latin typeface="Arial Black"/>
                <a:ea typeface="Tahoma"/>
              </a:rPr>
              <a:t>PRODUCT CONSULTING </a:t>
            </a:r>
            <a:endParaRPr lang="en-US" sz="1250" b="0" strike="noStrike" spc="-1">
              <a:latin typeface="Arial"/>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02941" y="6876"/>
            <a:ext cx="2431915" cy="900000"/>
          </a:xfrm>
          <a:prstGeom prst="rect">
            <a:avLst/>
          </a:prstGeom>
        </p:spPr>
      </p:pic>
      <p:sp>
        <p:nvSpPr>
          <p:cNvPr id="21" name="Oval 20"/>
          <p:cNvSpPr/>
          <p:nvPr/>
        </p:nvSpPr>
        <p:spPr>
          <a:xfrm rot="18486737">
            <a:off x="6385262" y="4118872"/>
            <a:ext cx="2749450" cy="2679975"/>
          </a:xfrm>
          <a:prstGeom prst="ellipse">
            <a:avLst/>
          </a:prstGeom>
          <a:solidFill>
            <a:srgbClr val="9BBB59"/>
          </a:solidFill>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CirclePour">
              <a:avLst/>
            </a:prstTxWarp>
            <a:noAutofit/>
          </a:bodyPr>
          <a:lstStyle/>
          <a:p>
            <a:pPr algn="ctr"/>
            <a:endParaRPr lang="en-IN" sz="1350">
              <a:ln w="0"/>
              <a:solidFill>
                <a:schemeClr val="accent1"/>
              </a:solidFill>
              <a:effectLst>
                <a:outerShdw blurRad="38100" dist="25400" dir="5400000" algn="ctr" rotWithShape="0">
                  <a:srgbClr val="6E747A">
                    <a:alpha val="43000"/>
                  </a:srgbClr>
                </a:outerShdw>
              </a:effectLst>
            </a:endParaRPr>
          </a:p>
        </p:txBody>
      </p:sp>
      <p:sp>
        <p:nvSpPr>
          <p:cNvPr id="22" name="Rectangle 21"/>
          <p:cNvSpPr/>
          <p:nvPr/>
        </p:nvSpPr>
        <p:spPr>
          <a:xfrm rot="18115803">
            <a:off x="6633038" y="4686678"/>
            <a:ext cx="2363840" cy="1637340"/>
          </a:xfrm>
          <a:prstGeom prst="rect">
            <a:avLst/>
          </a:prstGeom>
          <a:noFill/>
        </p:spPr>
        <p:txBody>
          <a:bodyPr spcFirstLastPara="1" wrap="none" lIns="68580" tIns="34290" rIns="68580" bIns="34290" numCol="1">
            <a:prstTxWarp prst="textButton">
              <a:avLst/>
            </a:prstTxWarp>
            <a:spAutoFit/>
          </a:bodyPr>
          <a:lstStyle/>
          <a:p>
            <a:pPr algn="ctr"/>
            <a:r>
              <a:rPr lang="en-US" sz="36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QUALITY </a:t>
            </a:r>
            <a:endParaRPr lang="en-US" sz="3600" b="1" spc="38" dirty="0">
              <a:ln w="9525" cmpd="sng">
                <a:solidFill>
                  <a:schemeClr val="accent1"/>
                </a:solidFill>
                <a:prstDash val="solid"/>
              </a:ln>
              <a:solidFill>
                <a:srgbClr val="70AD47">
                  <a:tint val="1000"/>
                </a:srgbClr>
              </a:solidFill>
              <a:effectLst>
                <a:glow rad="38100">
                  <a:schemeClr val="accent1">
                    <a:alpha val="40000"/>
                  </a:schemeClr>
                </a:glow>
              </a:effectLst>
            </a:endParaRPr>
          </a:p>
          <a:p>
            <a:pPr algn="ctr"/>
            <a:r>
              <a:rPr lang="en-US" sz="3600" b="1" spc="38" dirty="0">
                <a:ln w="9525" cmpd="sng">
                  <a:solidFill>
                    <a:schemeClr val="accent1"/>
                  </a:solidFill>
                  <a:prstDash val="solid"/>
                </a:ln>
                <a:solidFill>
                  <a:srgbClr val="70AD47">
                    <a:tint val="1000"/>
                  </a:srgbClr>
                </a:solidFill>
                <a:effectLst>
                  <a:glow rad="38100">
                    <a:schemeClr val="accent1">
                      <a:alpha val="40000"/>
                    </a:schemeClr>
                  </a:glow>
                </a:effectLst>
              </a:rPr>
              <a:t>O &amp; C</a:t>
            </a:r>
          </a:p>
          <a:p>
            <a:pPr algn="ctr"/>
            <a:r>
              <a:rPr lang="en-US" sz="3600" b="1" spc="38" dirty="0">
                <a:ln w="9525" cmpd="sng">
                  <a:solidFill>
                    <a:schemeClr val="accent1"/>
                  </a:solidFill>
                  <a:prstDash val="solid"/>
                </a:ln>
                <a:solidFill>
                  <a:srgbClr val="70AD47">
                    <a:tint val="1000"/>
                  </a:srgbClr>
                </a:solidFill>
                <a:effectLst>
                  <a:glow rad="38100">
                    <a:schemeClr val="accent1">
                      <a:alpha val="40000"/>
                    </a:schemeClr>
                  </a:glow>
                </a:effectLst>
              </a:rPr>
              <a:t>APPROVED</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 name="Picture 2" descr="Slide2.png"/>
          <p:cNvPicPr/>
          <p:nvPr/>
        </p:nvPicPr>
        <p:blipFill>
          <a:blip r:embed="rId2"/>
          <a:stretch/>
        </p:blipFill>
        <p:spPr>
          <a:xfrm>
            <a:off x="0" y="1928880"/>
            <a:ext cx="9143640" cy="3367800"/>
          </a:xfrm>
          <a:prstGeom prst="rect">
            <a:avLst/>
          </a:prstGeom>
          <a:ln w="0">
            <a:noFill/>
          </a:ln>
          <a:effectLst>
            <a:reflection blurRad="6350" stA="52000" endA="300" endPos="35000" dir="5400000" sy="-100000" algn="bl" rotWithShape="0"/>
            <a:softEdge rad="31680"/>
          </a:effectLst>
        </p:spPr>
      </p:pic>
      <p:sp>
        <p:nvSpPr>
          <p:cNvPr id="175" name="CustomShape 1"/>
          <p:cNvSpPr/>
          <p:nvPr/>
        </p:nvSpPr>
        <p:spPr>
          <a:xfrm>
            <a:off x="-714240" y="0"/>
            <a:ext cx="5158224" cy="2715768"/>
          </a:xfrm>
          <a:prstGeom prst="hexagon">
            <a:avLst>
              <a:gd name="adj" fmla="val 25000"/>
              <a:gd name="vf" fmla="val 115470"/>
            </a:avLst>
          </a:prstGeom>
          <a:solidFill>
            <a:schemeClr val="accent3">
              <a:alpha val="80000"/>
            </a:schemeClr>
          </a:solidFill>
          <a:ln>
            <a:solidFill>
              <a:srgbClr val="FFD347"/>
            </a:solidFill>
            <a:round/>
          </a:ln>
        </p:spPr>
        <p:style>
          <a:lnRef idx="2">
            <a:schemeClr val="accent1">
              <a:shade val="50000"/>
            </a:schemeClr>
          </a:lnRef>
          <a:fillRef idx="1">
            <a:schemeClr val="accent1"/>
          </a:fillRef>
          <a:effectRef idx="0">
            <a:schemeClr val="accent1"/>
          </a:effectRef>
          <a:fontRef idx="minor"/>
        </p:style>
      </p:sp>
      <p:sp>
        <p:nvSpPr>
          <p:cNvPr id="176" name="CustomShape 2"/>
          <p:cNvSpPr/>
          <p:nvPr/>
        </p:nvSpPr>
        <p:spPr>
          <a:xfrm>
            <a:off x="36576" y="593352"/>
            <a:ext cx="4343400" cy="1691317"/>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a:lnSpc>
                <a:spcPct val="100000"/>
              </a:lnSpc>
            </a:pPr>
            <a:r>
              <a:rPr lang="en-US" sz="2600" b="0" strike="noStrike" spc="-1" dirty="0" smtClean="0">
                <a:solidFill>
                  <a:srgbClr val="FFFFFF"/>
                </a:solidFill>
                <a:latin typeface="Arial Black"/>
              </a:rPr>
              <a:t>ORGANIC AND CRAFT</a:t>
            </a:r>
            <a:endParaRPr lang="en-US" sz="2600" b="0" strike="noStrike" spc="-1" dirty="0">
              <a:latin typeface="Arial"/>
            </a:endParaRPr>
          </a:p>
          <a:p>
            <a:pPr>
              <a:lnSpc>
                <a:spcPct val="100000"/>
              </a:lnSpc>
            </a:pPr>
            <a:r>
              <a:rPr lang="en-US" sz="2600" b="0" strike="noStrike" spc="-1" dirty="0">
                <a:solidFill>
                  <a:srgbClr val="FFFFFF"/>
                </a:solidFill>
                <a:latin typeface="Arial Black"/>
              </a:rPr>
              <a:t>SUPPLY CHAIN </a:t>
            </a:r>
            <a:endParaRPr lang="en-US" sz="2600" b="0" strike="noStrike" spc="-1" dirty="0">
              <a:latin typeface="Arial"/>
            </a:endParaRPr>
          </a:p>
          <a:p>
            <a:pPr>
              <a:lnSpc>
                <a:spcPct val="100000"/>
              </a:lnSpc>
            </a:pPr>
            <a:r>
              <a:rPr lang="en-US" sz="2600" b="0" strike="noStrike" spc="-1" dirty="0">
                <a:solidFill>
                  <a:srgbClr val="595959"/>
                </a:solidFill>
                <a:latin typeface="Arial Black"/>
              </a:rPr>
              <a:t>VENDOR MANAGEMENT </a:t>
            </a:r>
            <a:endParaRPr lang="en-US" sz="2600" b="0" strike="noStrike" spc="-1" dirty="0">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 name="Picture 33" descr="1215912_73521777 (1).jpg"/>
          <p:cNvPicPr/>
          <p:nvPr/>
        </p:nvPicPr>
        <p:blipFill>
          <a:blip r:embed="rId2">
            <a:lum bright="20000"/>
          </a:blip>
          <a:stretch/>
        </p:blipFill>
        <p:spPr>
          <a:xfrm>
            <a:off x="4286160" y="3643200"/>
            <a:ext cx="4893840" cy="3214440"/>
          </a:xfrm>
          <a:prstGeom prst="rect">
            <a:avLst/>
          </a:prstGeom>
          <a:ln w="0">
            <a:noFill/>
          </a:ln>
        </p:spPr>
      </p:pic>
      <p:sp>
        <p:nvSpPr>
          <p:cNvPr id="178" name="CustomShape 1"/>
          <p:cNvSpPr/>
          <p:nvPr/>
        </p:nvSpPr>
        <p:spPr>
          <a:xfrm>
            <a:off x="285840" y="857160"/>
            <a:ext cx="3214440" cy="333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1600" b="0" strike="noStrike" spc="-1">
                <a:solidFill>
                  <a:srgbClr val="595959"/>
                </a:solidFill>
                <a:latin typeface="Arial Black"/>
              </a:rPr>
              <a:t>VENDOR MANAGEMENT </a:t>
            </a:r>
            <a:endParaRPr lang="en-US" sz="1600" b="0" strike="noStrike" spc="-1">
              <a:latin typeface="Arial"/>
            </a:endParaRPr>
          </a:p>
        </p:txBody>
      </p:sp>
      <p:sp>
        <p:nvSpPr>
          <p:cNvPr id="179" name="CustomShape 2"/>
          <p:cNvSpPr/>
          <p:nvPr/>
        </p:nvSpPr>
        <p:spPr>
          <a:xfrm>
            <a:off x="281880" y="214200"/>
            <a:ext cx="503640" cy="413640"/>
          </a:xfrm>
          <a:prstGeom prst="heptagon">
            <a:avLst>
              <a:gd name="hf" fmla="val 102572"/>
              <a:gd name="vf" fmla="val 105210"/>
            </a:avLst>
          </a:prstGeom>
          <a:solidFill>
            <a:schemeClr val="accent3"/>
          </a:solidFill>
          <a:ln>
            <a:solidFill>
              <a:srgbClr val="FFC000"/>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r>
              <a:rPr lang="en-US" sz="1700" b="1" strike="noStrike" spc="-1">
                <a:solidFill>
                  <a:srgbClr val="FFFFFF"/>
                </a:solidFill>
                <a:latin typeface="Calibri"/>
              </a:rPr>
              <a:t>04</a:t>
            </a:r>
            <a:endParaRPr lang="en-US" sz="1700" b="0" strike="noStrike" spc="-1">
              <a:latin typeface="Arial"/>
            </a:endParaRPr>
          </a:p>
        </p:txBody>
      </p:sp>
      <p:sp>
        <p:nvSpPr>
          <p:cNvPr id="180" name="CustomShape 3"/>
          <p:cNvSpPr/>
          <p:nvPr/>
        </p:nvSpPr>
        <p:spPr>
          <a:xfrm>
            <a:off x="285840" y="1285920"/>
            <a:ext cx="4000320" cy="5076859"/>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r>
              <a:rPr lang="en-IN" sz="1200" spc="-1" dirty="0">
                <a:solidFill>
                  <a:srgbClr val="595959"/>
                </a:solidFill>
                <a:latin typeface="Arial"/>
              </a:rPr>
              <a:t>We take 360 degree view in vendor’s selection. Market information, right attitude, information limpidity, studying company profile are few initial ways to know the reliability of supplier.</a:t>
            </a:r>
          </a:p>
          <a:p>
            <a:pPr>
              <a:lnSpc>
                <a:spcPct val="100000"/>
              </a:lnSpc>
            </a:pPr>
            <a:endParaRPr lang="en-US" sz="1200" b="0" strike="noStrike" spc="-1" dirty="0">
              <a:latin typeface="Arial"/>
            </a:endParaRPr>
          </a:p>
          <a:p>
            <a:r>
              <a:rPr lang="en-IN" sz="1200" spc="-1" dirty="0">
                <a:solidFill>
                  <a:srgbClr val="595959"/>
                </a:solidFill>
                <a:latin typeface="Arial"/>
              </a:rPr>
              <a:t>Once, we strictly shortlist the reliable &amp; capable suppliers for you, their management is necessary to evaluate their performance later on i.e. spend analysis, delivery charts etc.</a:t>
            </a:r>
          </a:p>
          <a:p>
            <a:pPr>
              <a:lnSpc>
                <a:spcPct val="100000"/>
              </a:lnSpc>
            </a:pPr>
            <a:endParaRPr lang="en-US" sz="1200" spc="-1" dirty="0">
              <a:solidFill>
                <a:srgbClr val="595959"/>
              </a:solidFill>
              <a:latin typeface="Arial"/>
            </a:endParaRPr>
          </a:p>
          <a:p>
            <a:r>
              <a:rPr lang="en-IN" sz="1200" spc="-1" dirty="0">
                <a:solidFill>
                  <a:srgbClr val="595959"/>
                </a:solidFill>
                <a:latin typeface="Arial"/>
              </a:rPr>
              <a:t>Services offered under 4PL are</a:t>
            </a:r>
            <a:r>
              <a:rPr lang="en-IN" sz="1200" spc="-1" dirty="0" smtClean="0">
                <a:solidFill>
                  <a:srgbClr val="595959"/>
                </a:solidFill>
                <a:latin typeface="Arial"/>
              </a:rPr>
              <a:t>:</a:t>
            </a:r>
          </a:p>
          <a:p>
            <a:endParaRPr lang="en-IN" sz="1200" spc="-1" dirty="0">
              <a:solidFill>
                <a:srgbClr val="595959"/>
              </a:solidFill>
              <a:latin typeface="Arial"/>
            </a:endParaRPr>
          </a:p>
          <a:p>
            <a:r>
              <a:rPr lang="en-IN" sz="1200" spc="-1" dirty="0">
                <a:solidFill>
                  <a:srgbClr val="595959"/>
                </a:solidFill>
                <a:latin typeface="Arial"/>
              </a:rPr>
              <a:t>Under considered circumstances, we pay them regular visits to forge a good relationship, motivate them to substitute creativity &amp; services required for our business in a longer run.</a:t>
            </a:r>
            <a:endParaRPr lang="en-US" sz="1200" spc="-1" dirty="0">
              <a:solidFill>
                <a:srgbClr val="595959"/>
              </a:solidFill>
              <a:latin typeface="Arial"/>
            </a:endParaRPr>
          </a:p>
          <a:p>
            <a:pPr>
              <a:lnSpc>
                <a:spcPct val="100000"/>
              </a:lnSpc>
            </a:pPr>
            <a:endParaRPr lang="en-US" sz="1200" b="0" strike="noStrike" spc="-1" dirty="0">
              <a:latin typeface="Arial"/>
            </a:endParaRPr>
          </a:p>
          <a:p>
            <a:pPr>
              <a:lnSpc>
                <a:spcPct val="100000"/>
              </a:lnSpc>
            </a:pPr>
            <a:endParaRPr lang="en-US" sz="1200" b="0" strike="noStrike" spc="-1" dirty="0">
              <a:latin typeface="Arial"/>
            </a:endParaRPr>
          </a:p>
          <a:p>
            <a:pPr>
              <a:lnSpc>
                <a:spcPct val="100000"/>
              </a:lnSpc>
            </a:pPr>
            <a:endParaRPr lang="en-US" sz="1200" b="0" strike="noStrike" spc="-1" dirty="0">
              <a:latin typeface="Arial"/>
            </a:endParaRPr>
          </a:p>
          <a:p>
            <a:pPr>
              <a:lnSpc>
                <a:spcPct val="100000"/>
              </a:lnSpc>
            </a:pPr>
            <a:endParaRPr lang="en-US" sz="1200" b="0" strike="noStrike" spc="-1" dirty="0">
              <a:latin typeface="Arial"/>
            </a:endParaRPr>
          </a:p>
          <a:p>
            <a:pPr>
              <a:lnSpc>
                <a:spcPct val="100000"/>
              </a:lnSpc>
            </a:pPr>
            <a:endParaRPr lang="en-US" sz="1200" b="0" strike="noStrike" spc="-1" dirty="0">
              <a:latin typeface="Arial"/>
            </a:endParaRPr>
          </a:p>
          <a:p>
            <a:pPr>
              <a:lnSpc>
                <a:spcPct val="100000"/>
              </a:lnSpc>
            </a:pPr>
            <a:endParaRPr lang="en-US" sz="1200" b="0" strike="noStrike" spc="-1" dirty="0">
              <a:latin typeface="Arial"/>
            </a:endParaRPr>
          </a:p>
          <a:p>
            <a:pPr>
              <a:lnSpc>
                <a:spcPct val="100000"/>
              </a:lnSpc>
            </a:pPr>
            <a:endParaRPr lang="en-US" sz="1200" b="0" strike="noStrike" spc="-1" dirty="0">
              <a:latin typeface="Arial"/>
            </a:endParaRPr>
          </a:p>
          <a:p>
            <a:pPr>
              <a:lnSpc>
                <a:spcPct val="100000"/>
              </a:lnSpc>
            </a:pPr>
            <a:endParaRPr lang="en-US" sz="1200" b="0" strike="noStrike" spc="-1" dirty="0">
              <a:latin typeface="Arial"/>
            </a:endParaRPr>
          </a:p>
          <a:p>
            <a:pPr>
              <a:lnSpc>
                <a:spcPct val="100000"/>
              </a:lnSpc>
            </a:pPr>
            <a:endParaRPr lang="en-US" sz="1200" b="0" strike="noStrike" spc="-1" dirty="0">
              <a:latin typeface="Arial"/>
            </a:endParaRPr>
          </a:p>
          <a:p>
            <a:pPr>
              <a:lnSpc>
                <a:spcPct val="100000"/>
              </a:lnSpc>
            </a:pPr>
            <a:endParaRPr lang="en-US" sz="1200" b="0" strike="noStrike" spc="-1" dirty="0">
              <a:latin typeface="Arial"/>
            </a:endParaRPr>
          </a:p>
          <a:p>
            <a:pPr>
              <a:lnSpc>
                <a:spcPct val="100000"/>
              </a:lnSpc>
            </a:pPr>
            <a:endParaRPr lang="en-US" sz="1200" b="0" strike="noStrike" spc="-1" dirty="0">
              <a:latin typeface="Arial"/>
            </a:endParaRPr>
          </a:p>
        </p:txBody>
      </p:sp>
      <p:sp>
        <p:nvSpPr>
          <p:cNvPr id="181" name="CustomShape 4"/>
          <p:cNvSpPr/>
          <p:nvPr/>
        </p:nvSpPr>
        <p:spPr>
          <a:xfrm>
            <a:off x="4286160" y="0"/>
            <a:ext cx="1999800" cy="6857640"/>
          </a:xfrm>
          <a:prstGeom prst="rect">
            <a:avLst/>
          </a:prstGeom>
          <a:solidFill>
            <a:schemeClr val="accent3">
              <a:alpha val="85000"/>
            </a:schemeClr>
          </a:solidFill>
          <a:ln>
            <a:noFill/>
          </a:ln>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p:style>
      </p:sp>
      <p:sp>
        <p:nvSpPr>
          <p:cNvPr id="182" name="CustomShape 5"/>
          <p:cNvSpPr/>
          <p:nvPr/>
        </p:nvSpPr>
        <p:spPr>
          <a:xfrm>
            <a:off x="4572000" y="2920320"/>
            <a:ext cx="1714320" cy="471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1250" b="1" strike="noStrike" spc="-1">
                <a:solidFill>
                  <a:srgbClr val="FFFFFF"/>
                </a:solidFill>
                <a:latin typeface="Arial Black"/>
                <a:ea typeface="Tahoma"/>
              </a:rPr>
              <a:t>FOSTER </a:t>
            </a:r>
            <a:endParaRPr lang="en-US" sz="1250" b="0" strike="noStrike" spc="-1">
              <a:latin typeface="Arial"/>
            </a:endParaRPr>
          </a:p>
          <a:p>
            <a:pPr>
              <a:lnSpc>
                <a:spcPct val="100000"/>
              </a:lnSpc>
            </a:pPr>
            <a:r>
              <a:rPr lang="en-US" sz="1250" b="1" strike="noStrike" spc="-1">
                <a:solidFill>
                  <a:srgbClr val="FFFFFF"/>
                </a:solidFill>
                <a:latin typeface="Arial Black"/>
                <a:ea typeface="Tahoma"/>
              </a:rPr>
              <a:t>INNOVATION</a:t>
            </a:r>
            <a:endParaRPr lang="en-US" sz="1250" b="0" strike="noStrike" spc="-1">
              <a:latin typeface="Arial"/>
            </a:endParaRPr>
          </a:p>
        </p:txBody>
      </p:sp>
      <p:sp>
        <p:nvSpPr>
          <p:cNvPr id="183" name="CustomShape 6"/>
          <p:cNvSpPr/>
          <p:nvPr/>
        </p:nvSpPr>
        <p:spPr>
          <a:xfrm>
            <a:off x="4429080" y="1428840"/>
            <a:ext cx="107640" cy="107640"/>
          </a:xfrm>
          <a:prstGeom prst="flowChartConnector">
            <a:avLst/>
          </a:prstGeom>
          <a:solidFill>
            <a:schemeClr val="accent3"/>
          </a:solidFill>
          <a:ln>
            <a:solidFill>
              <a:srgbClr val="FFFF00"/>
            </a:solidFill>
            <a:round/>
          </a:ln>
        </p:spPr>
        <p:style>
          <a:lnRef idx="2">
            <a:schemeClr val="accent1">
              <a:shade val="50000"/>
            </a:schemeClr>
          </a:lnRef>
          <a:fillRef idx="1">
            <a:schemeClr val="accent1"/>
          </a:fillRef>
          <a:effectRef idx="0">
            <a:schemeClr val="accent1"/>
          </a:effectRef>
          <a:fontRef idx="minor"/>
        </p:style>
      </p:sp>
      <p:sp>
        <p:nvSpPr>
          <p:cNvPr id="184" name="CustomShape 7"/>
          <p:cNvSpPr/>
          <p:nvPr/>
        </p:nvSpPr>
        <p:spPr>
          <a:xfrm>
            <a:off x="4429080" y="1891440"/>
            <a:ext cx="107640" cy="107640"/>
          </a:xfrm>
          <a:prstGeom prst="flowChartConnector">
            <a:avLst/>
          </a:prstGeom>
          <a:solidFill>
            <a:schemeClr val="accent3"/>
          </a:solidFill>
          <a:ln>
            <a:solidFill>
              <a:srgbClr val="FFFF00"/>
            </a:solidFill>
            <a:round/>
          </a:ln>
        </p:spPr>
        <p:style>
          <a:lnRef idx="2">
            <a:schemeClr val="accent1">
              <a:shade val="50000"/>
            </a:schemeClr>
          </a:lnRef>
          <a:fillRef idx="1">
            <a:schemeClr val="accent1"/>
          </a:fillRef>
          <a:effectRef idx="0">
            <a:schemeClr val="accent1"/>
          </a:effectRef>
          <a:fontRef idx="minor"/>
        </p:style>
      </p:sp>
      <p:sp>
        <p:nvSpPr>
          <p:cNvPr id="185" name="CustomShape 8"/>
          <p:cNvSpPr/>
          <p:nvPr/>
        </p:nvSpPr>
        <p:spPr>
          <a:xfrm>
            <a:off x="4572000" y="1344240"/>
            <a:ext cx="1785600" cy="280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IN" sz="1250" b="1" strike="noStrike" spc="-1">
                <a:solidFill>
                  <a:srgbClr val="FFFFFF"/>
                </a:solidFill>
                <a:latin typeface="Arial Black"/>
                <a:ea typeface="Tahoma"/>
              </a:rPr>
              <a:t>360</a:t>
            </a:r>
            <a:r>
              <a:rPr lang="en-IN" sz="1250" b="1" strike="noStrike" spc="-1">
                <a:solidFill>
                  <a:srgbClr val="FFFFFF"/>
                </a:solidFill>
                <a:latin typeface="Calibri"/>
                <a:ea typeface="Tahoma"/>
              </a:rPr>
              <a:t>°  </a:t>
            </a:r>
            <a:r>
              <a:rPr lang="en-US" sz="1250" b="1" strike="noStrike" spc="-1">
                <a:solidFill>
                  <a:srgbClr val="FFFFFF"/>
                </a:solidFill>
                <a:latin typeface="Arial Black"/>
                <a:ea typeface="Tahoma"/>
              </a:rPr>
              <a:t>APPROACH </a:t>
            </a:r>
            <a:r>
              <a:rPr lang="en-IN" sz="1250" b="1" strike="noStrike" spc="-1">
                <a:solidFill>
                  <a:srgbClr val="FFFFFF"/>
                </a:solidFill>
                <a:latin typeface="Calibri"/>
                <a:ea typeface="Tahoma"/>
              </a:rPr>
              <a:t> </a:t>
            </a:r>
            <a:endParaRPr lang="en-US" sz="1250" b="0" strike="noStrike" spc="-1">
              <a:latin typeface="Arial"/>
            </a:endParaRPr>
          </a:p>
        </p:txBody>
      </p:sp>
      <p:sp>
        <p:nvSpPr>
          <p:cNvPr id="186" name="CustomShape 9"/>
          <p:cNvSpPr/>
          <p:nvPr/>
        </p:nvSpPr>
        <p:spPr>
          <a:xfrm>
            <a:off x="4429080" y="2459880"/>
            <a:ext cx="107640" cy="107640"/>
          </a:xfrm>
          <a:prstGeom prst="flowChartConnector">
            <a:avLst/>
          </a:prstGeom>
          <a:solidFill>
            <a:schemeClr val="accent3"/>
          </a:solidFill>
          <a:ln>
            <a:solidFill>
              <a:srgbClr val="FFFF00"/>
            </a:solidFill>
            <a:round/>
          </a:ln>
        </p:spPr>
        <p:style>
          <a:lnRef idx="2">
            <a:schemeClr val="accent1">
              <a:shade val="50000"/>
            </a:schemeClr>
          </a:lnRef>
          <a:fillRef idx="1">
            <a:schemeClr val="accent1"/>
          </a:fillRef>
          <a:effectRef idx="0">
            <a:schemeClr val="accent1"/>
          </a:effectRef>
          <a:fontRef idx="minor"/>
        </p:style>
      </p:sp>
      <p:sp>
        <p:nvSpPr>
          <p:cNvPr id="187" name="CustomShape 10"/>
          <p:cNvSpPr/>
          <p:nvPr/>
        </p:nvSpPr>
        <p:spPr>
          <a:xfrm>
            <a:off x="4429080" y="3077640"/>
            <a:ext cx="107640" cy="107640"/>
          </a:xfrm>
          <a:prstGeom prst="flowChartConnector">
            <a:avLst/>
          </a:prstGeom>
          <a:solidFill>
            <a:schemeClr val="accent3"/>
          </a:solidFill>
          <a:ln>
            <a:solidFill>
              <a:srgbClr val="FFFF00"/>
            </a:solidFill>
            <a:round/>
          </a:ln>
        </p:spPr>
        <p:style>
          <a:lnRef idx="2">
            <a:schemeClr val="accent1">
              <a:shade val="50000"/>
            </a:schemeClr>
          </a:lnRef>
          <a:fillRef idx="1">
            <a:schemeClr val="accent1"/>
          </a:fillRef>
          <a:effectRef idx="0">
            <a:schemeClr val="accent1"/>
          </a:effectRef>
          <a:fontRef idx="minor"/>
        </p:style>
      </p:sp>
      <p:sp>
        <p:nvSpPr>
          <p:cNvPr id="188" name="CustomShape 11"/>
          <p:cNvSpPr/>
          <p:nvPr/>
        </p:nvSpPr>
        <p:spPr>
          <a:xfrm>
            <a:off x="4572000" y="3513960"/>
            <a:ext cx="1856880" cy="471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1250" b="1" strike="noStrike" spc="-1">
                <a:solidFill>
                  <a:srgbClr val="FFFFFF"/>
                </a:solidFill>
                <a:latin typeface="Arial Black"/>
                <a:ea typeface="Tahoma"/>
              </a:rPr>
              <a:t>BETTER PERFORMANCE</a:t>
            </a:r>
            <a:endParaRPr lang="en-US" sz="1250" b="0" strike="noStrike" spc="-1">
              <a:latin typeface="Arial"/>
            </a:endParaRPr>
          </a:p>
        </p:txBody>
      </p:sp>
      <p:sp>
        <p:nvSpPr>
          <p:cNvPr id="189" name="CustomShape 12"/>
          <p:cNvSpPr/>
          <p:nvPr/>
        </p:nvSpPr>
        <p:spPr>
          <a:xfrm>
            <a:off x="4572000" y="2349000"/>
            <a:ext cx="3785760" cy="471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1250" b="1" strike="noStrike" spc="-1">
                <a:solidFill>
                  <a:srgbClr val="FFFFFF"/>
                </a:solidFill>
                <a:latin typeface="Arial Black"/>
                <a:ea typeface="Tahoma"/>
              </a:rPr>
              <a:t>SUPPLIER</a:t>
            </a:r>
            <a:endParaRPr lang="en-US" sz="1250" b="0" strike="noStrike" spc="-1">
              <a:latin typeface="Arial"/>
            </a:endParaRPr>
          </a:p>
          <a:p>
            <a:pPr>
              <a:lnSpc>
                <a:spcPct val="100000"/>
              </a:lnSpc>
            </a:pPr>
            <a:r>
              <a:rPr lang="en-US" sz="1250" b="1" strike="noStrike" spc="-1">
                <a:solidFill>
                  <a:srgbClr val="FFFFFF"/>
                </a:solidFill>
                <a:latin typeface="Arial Black"/>
                <a:ea typeface="Tahoma"/>
              </a:rPr>
              <a:t>RELATIONSHIP</a:t>
            </a:r>
            <a:endParaRPr lang="en-US" sz="1250" b="0" strike="noStrike" spc="-1">
              <a:latin typeface="Arial"/>
            </a:endParaRPr>
          </a:p>
        </p:txBody>
      </p:sp>
      <p:sp>
        <p:nvSpPr>
          <p:cNvPr id="190" name="CustomShape 13"/>
          <p:cNvSpPr/>
          <p:nvPr/>
        </p:nvSpPr>
        <p:spPr>
          <a:xfrm>
            <a:off x="4429080" y="3646800"/>
            <a:ext cx="107640" cy="107640"/>
          </a:xfrm>
          <a:prstGeom prst="flowChartConnector">
            <a:avLst/>
          </a:prstGeom>
          <a:solidFill>
            <a:schemeClr val="accent3"/>
          </a:solidFill>
          <a:ln>
            <a:solidFill>
              <a:srgbClr val="FFFF00"/>
            </a:solidFill>
            <a:round/>
          </a:ln>
        </p:spPr>
        <p:style>
          <a:lnRef idx="2">
            <a:schemeClr val="accent1">
              <a:shade val="50000"/>
            </a:schemeClr>
          </a:lnRef>
          <a:fillRef idx="1">
            <a:schemeClr val="accent1"/>
          </a:fillRef>
          <a:effectRef idx="0">
            <a:schemeClr val="accent1"/>
          </a:effectRef>
          <a:fontRef idx="minor"/>
        </p:style>
      </p:sp>
      <p:sp>
        <p:nvSpPr>
          <p:cNvPr id="191" name="CustomShape 14"/>
          <p:cNvSpPr/>
          <p:nvPr/>
        </p:nvSpPr>
        <p:spPr>
          <a:xfrm>
            <a:off x="4572000" y="1772640"/>
            <a:ext cx="1856880" cy="471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1250" b="1" strike="noStrike" spc="-1">
                <a:solidFill>
                  <a:srgbClr val="FFFFFF"/>
                </a:solidFill>
                <a:latin typeface="Arial Black"/>
                <a:ea typeface="Tahoma"/>
              </a:rPr>
              <a:t>INFORMATION </a:t>
            </a:r>
            <a:endParaRPr lang="en-US" sz="1250" b="0" strike="noStrike" spc="-1">
              <a:latin typeface="Arial"/>
            </a:endParaRPr>
          </a:p>
          <a:p>
            <a:pPr>
              <a:lnSpc>
                <a:spcPct val="100000"/>
              </a:lnSpc>
            </a:pPr>
            <a:r>
              <a:rPr lang="en-US" sz="1250" b="1" strike="noStrike" spc="-1">
                <a:solidFill>
                  <a:srgbClr val="FFFFFF"/>
                </a:solidFill>
                <a:latin typeface="Arial Black"/>
                <a:ea typeface="Tahoma"/>
              </a:rPr>
              <a:t>CENTRALIZED</a:t>
            </a:r>
            <a:endParaRPr lang="en-US" sz="1250" b="0" strike="noStrike" spc="-1">
              <a:latin typeface="Arial"/>
            </a:endParaRPr>
          </a:p>
        </p:txBody>
      </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99902" y="12348"/>
            <a:ext cx="2431915" cy="900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3" name="Picture 2" descr="Strategy.jpg"/>
          <p:cNvPicPr/>
          <p:nvPr/>
        </p:nvPicPr>
        <p:blipFill>
          <a:blip r:embed="rId2"/>
          <a:stretch/>
        </p:blipFill>
        <p:spPr>
          <a:xfrm>
            <a:off x="1627632" y="877824"/>
            <a:ext cx="7516368" cy="6052968"/>
          </a:xfrm>
          <a:prstGeom prst="rect">
            <a:avLst/>
          </a:prstGeom>
          <a:ln w="0">
            <a:noFill/>
          </a:ln>
        </p:spPr>
      </p:pic>
      <p:sp>
        <p:nvSpPr>
          <p:cNvPr id="194" name="CustomShape 1"/>
          <p:cNvSpPr/>
          <p:nvPr/>
        </p:nvSpPr>
        <p:spPr>
          <a:xfrm>
            <a:off x="-613656" y="0"/>
            <a:ext cx="4938768" cy="2387706"/>
          </a:xfrm>
          <a:prstGeom prst="hexagon">
            <a:avLst>
              <a:gd name="adj" fmla="val 25000"/>
              <a:gd name="vf" fmla="val 115470"/>
            </a:avLst>
          </a:prstGeom>
          <a:solidFill>
            <a:schemeClr val="accent3">
              <a:alpha val="80000"/>
            </a:schemeClr>
          </a:solidFill>
          <a:ln>
            <a:solidFill>
              <a:srgbClr val="FFD347"/>
            </a:solidFill>
            <a:round/>
          </a:ln>
        </p:spPr>
        <p:style>
          <a:lnRef idx="2">
            <a:schemeClr val="accent1">
              <a:shade val="50000"/>
            </a:schemeClr>
          </a:lnRef>
          <a:fillRef idx="1">
            <a:schemeClr val="accent1"/>
          </a:fillRef>
          <a:effectRef idx="0">
            <a:schemeClr val="accent1"/>
          </a:effectRef>
          <a:fontRef idx="minor"/>
        </p:style>
      </p:sp>
      <p:sp>
        <p:nvSpPr>
          <p:cNvPr id="195" name="CustomShape 2"/>
          <p:cNvSpPr/>
          <p:nvPr/>
        </p:nvSpPr>
        <p:spPr>
          <a:xfrm>
            <a:off x="18288" y="757944"/>
            <a:ext cx="4306824" cy="1629762"/>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a:lnSpc>
                <a:spcPct val="100000"/>
              </a:lnSpc>
            </a:pPr>
            <a:r>
              <a:rPr lang="en-US" sz="2600" b="0" strike="noStrike" spc="-1" dirty="0" smtClean="0">
                <a:solidFill>
                  <a:srgbClr val="FFFFFF"/>
                </a:solidFill>
                <a:latin typeface="Arial Black"/>
              </a:rPr>
              <a:t>ORGANIC AND CRAFT</a:t>
            </a:r>
            <a:endParaRPr lang="en-US" sz="2600" b="0" strike="noStrike" spc="-1" dirty="0">
              <a:latin typeface="Arial"/>
            </a:endParaRPr>
          </a:p>
          <a:p>
            <a:pPr>
              <a:lnSpc>
                <a:spcPct val="100000"/>
              </a:lnSpc>
            </a:pPr>
            <a:r>
              <a:rPr lang="en-US" sz="2600" b="0" strike="noStrike" spc="-1" dirty="0">
                <a:solidFill>
                  <a:srgbClr val="FFFFFF"/>
                </a:solidFill>
                <a:latin typeface="Arial Black"/>
              </a:rPr>
              <a:t>SUPPLY CHAIN </a:t>
            </a:r>
            <a:endParaRPr lang="en-US" sz="2600" b="0" strike="noStrike" spc="-1" dirty="0">
              <a:latin typeface="Arial"/>
            </a:endParaRPr>
          </a:p>
          <a:p>
            <a:pPr>
              <a:lnSpc>
                <a:spcPct val="100000"/>
              </a:lnSpc>
            </a:pPr>
            <a:r>
              <a:rPr lang="en-US" sz="2400" b="0" strike="noStrike" spc="-1" dirty="0">
                <a:solidFill>
                  <a:srgbClr val="595959"/>
                </a:solidFill>
                <a:latin typeface="Arial Black"/>
              </a:rPr>
              <a:t>ENHANCE </a:t>
            </a:r>
            <a:endParaRPr lang="en-US" sz="2400" b="0" strike="noStrike" spc="-1" dirty="0">
              <a:latin typeface="Arial"/>
            </a:endParaRPr>
          </a:p>
          <a:p>
            <a:pPr>
              <a:lnSpc>
                <a:spcPct val="100000"/>
              </a:lnSpc>
            </a:pPr>
            <a:r>
              <a:rPr lang="en-US" sz="2400" b="0" strike="noStrike" spc="-1" dirty="0">
                <a:solidFill>
                  <a:srgbClr val="595959"/>
                </a:solidFill>
                <a:latin typeface="Arial Black"/>
              </a:rPr>
              <a:t>SUPPLY CHAIN</a:t>
            </a:r>
            <a:endParaRPr lang="en-US" sz="2400" b="0" strike="noStrike" spc="-1" dirty="0">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6" name="Picture 37" descr="solutions.jpg"/>
          <p:cNvPicPr/>
          <p:nvPr/>
        </p:nvPicPr>
        <p:blipFill>
          <a:blip r:embed="rId2">
            <a:lum bright="10000"/>
          </a:blip>
          <a:stretch/>
        </p:blipFill>
        <p:spPr>
          <a:xfrm>
            <a:off x="4286160" y="2214720"/>
            <a:ext cx="4857480" cy="2571480"/>
          </a:xfrm>
          <a:prstGeom prst="rect">
            <a:avLst/>
          </a:prstGeom>
          <a:ln w="0">
            <a:noFill/>
          </a:ln>
        </p:spPr>
      </p:pic>
      <p:sp>
        <p:nvSpPr>
          <p:cNvPr id="197" name="CustomShape 1"/>
          <p:cNvSpPr/>
          <p:nvPr/>
        </p:nvSpPr>
        <p:spPr>
          <a:xfrm>
            <a:off x="285840" y="857160"/>
            <a:ext cx="3500280" cy="333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1600" b="0" strike="noStrike" spc="-1">
                <a:solidFill>
                  <a:srgbClr val="595959"/>
                </a:solidFill>
                <a:latin typeface="Arial Black"/>
              </a:rPr>
              <a:t>ENHANCE SUPPLY CHAIN</a:t>
            </a:r>
            <a:endParaRPr lang="en-US" sz="1600" b="0" strike="noStrike" spc="-1">
              <a:latin typeface="Arial"/>
            </a:endParaRPr>
          </a:p>
        </p:txBody>
      </p:sp>
      <p:sp>
        <p:nvSpPr>
          <p:cNvPr id="198" name="CustomShape 2"/>
          <p:cNvSpPr/>
          <p:nvPr/>
        </p:nvSpPr>
        <p:spPr>
          <a:xfrm>
            <a:off x="281880" y="214200"/>
            <a:ext cx="503640" cy="413640"/>
          </a:xfrm>
          <a:prstGeom prst="heptagon">
            <a:avLst>
              <a:gd name="hf" fmla="val 102572"/>
              <a:gd name="vf" fmla="val 105210"/>
            </a:avLst>
          </a:prstGeom>
          <a:solidFill>
            <a:schemeClr val="accent3"/>
          </a:solidFill>
          <a:ln>
            <a:solidFill>
              <a:srgbClr val="FFC000"/>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r>
              <a:rPr lang="en-US" sz="1700" b="1" strike="noStrike" spc="-1" dirty="0">
                <a:solidFill>
                  <a:srgbClr val="FFFFFF"/>
                </a:solidFill>
                <a:latin typeface="Calibri"/>
              </a:rPr>
              <a:t>05</a:t>
            </a:r>
            <a:endParaRPr lang="en-US" sz="1700" b="0" strike="noStrike" spc="-1" dirty="0">
              <a:latin typeface="Arial"/>
            </a:endParaRPr>
          </a:p>
        </p:txBody>
      </p:sp>
      <p:sp>
        <p:nvSpPr>
          <p:cNvPr id="199" name="CustomShape 3"/>
          <p:cNvSpPr/>
          <p:nvPr/>
        </p:nvSpPr>
        <p:spPr>
          <a:xfrm>
            <a:off x="285840" y="1398240"/>
            <a:ext cx="4000320" cy="3968864"/>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r>
              <a:rPr lang="en-IN" sz="1200" spc="-1" dirty="0">
                <a:solidFill>
                  <a:srgbClr val="595959"/>
                </a:solidFill>
                <a:latin typeface="Arial"/>
              </a:rPr>
              <a:t>Our acquaintance and experience allow us to maximize value and re-habilitate a company’s troubled sourcing affair. Have confidence in us, our customers have grown many folds in short time and are growing…Yes, it demands a deep planning, business process control and sensitive implementation of strategies contemplated.</a:t>
            </a:r>
          </a:p>
          <a:p>
            <a:pPr>
              <a:lnSpc>
                <a:spcPct val="100000"/>
              </a:lnSpc>
            </a:pPr>
            <a:endParaRPr lang="en-US" sz="1200" b="0" strike="noStrike" spc="-1" dirty="0" smtClean="0">
              <a:latin typeface="Arial"/>
            </a:endParaRPr>
          </a:p>
          <a:p>
            <a:r>
              <a:rPr lang="en-IN" sz="1200" spc="-1" dirty="0">
                <a:solidFill>
                  <a:srgbClr val="595959"/>
                </a:solidFill>
                <a:latin typeface="Arial"/>
              </a:rPr>
              <a:t>Organic and Craft is believer to take charge from any stage of business complexity and build a dedicated supply chain.</a:t>
            </a:r>
          </a:p>
          <a:p>
            <a:pPr>
              <a:lnSpc>
                <a:spcPct val="100000"/>
              </a:lnSpc>
            </a:pPr>
            <a:endParaRPr lang="en-US" sz="1200" b="0" strike="noStrike" spc="-1" dirty="0" smtClean="0">
              <a:latin typeface="Arial"/>
            </a:endParaRPr>
          </a:p>
          <a:p>
            <a:pPr>
              <a:lnSpc>
                <a:spcPct val="100000"/>
              </a:lnSpc>
            </a:pPr>
            <a:r>
              <a:rPr lang="en-IN" sz="1200" b="1" strike="noStrike" spc="-1" dirty="0" smtClean="0">
                <a:solidFill>
                  <a:srgbClr val="595959"/>
                </a:solidFill>
                <a:latin typeface="Arial"/>
              </a:rPr>
              <a:t>We offer comprehensive following supports:</a:t>
            </a:r>
            <a:endParaRPr lang="en-US" sz="1200" b="0" strike="noStrike" spc="-1" dirty="0" smtClean="0">
              <a:latin typeface="Arial"/>
            </a:endParaRPr>
          </a:p>
          <a:p>
            <a:pPr marL="171360" indent="-171000">
              <a:lnSpc>
                <a:spcPct val="100000"/>
              </a:lnSpc>
              <a:buClr>
                <a:srgbClr val="595959"/>
              </a:buClr>
              <a:buFont typeface="Wingdings" charset="2"/>
              <a:buChar char=""/>
            </a:pPr>
            <a:r>
              <a:rPr lang="en-IN" sz="1200" b="0" strike="noStrike" spc="-1" dirty="0" smtClean="0">
                <a:solidFill>
                  <a:srgbClr val="595959"/>
                </a:solidFill>
                <a:latin typeface="Arial"/>
              </a:rPr>
              <a:t>Design</a:t>
            </a:r>
            <a:endParaRPr lang="en-US" sz="1200" b="0" strike="noStrike" spc="-1" dirty="0" smtClean="0">
              <a:latin typeface="Arial"/>
            </a:endParaRPr>
          </a:p>
          <a:p>
            <a:pPr marL="171360" indent="-171000">
              <a:lnSpc>
                <a:spcPct val="100000"/>
              </a:lnSpc>
              <a:buClr>
                <a:srgbClr val="595959"/>
              </a:buClr>
              <a:buFont typeface="Wingdings" charset="2"/>
              <a:buChar char=""/>
            </a:pPr>
            <a:r>
              <a:rPr lang="en-IN" sz="1200" b="0" strike="noStrike" spc="-1" dirty="0" smtClean="0">
                <a:solidFill>
                  <a:srgbClr val="595959"/>
                </a:solidFill>
                <a:latin typeface="Arial"/>
              </a:rPr>
              <a:t>Sample</a:t>
            </a:r>
            <a:endParaRPr lang="en-US" sz="1200" b="0" strike="noStrike" spc="-1" dirty="0" smtClean="0">
              <a:latin typeface="Arial"/>
            </a:endParaRPr>
          </a:p>
          <a:p>
            <a:pPr marL="171360" indent="-171000">
              <a:lnSpc>
                <a:spcPct val="100000"/>
              </a:lnSpc>
              <a:buClr>
                <a:srgbClr val="595959"/>
              </a:buClr>
              <a:buFont typeface="Wingdings" charset="2"/>
              <a:buChar char=""/>
            </a:pPr>
            <a:r>
              <a:rPr lang="en-IN" sz="1200" b="0" strike="noStrike" spc="-1" dirty="0" smtClean="0">
                <a:solidFill>
                  <a:srgbClr val="595959"/>
                </a:solidFill>
                <a:latin typeface="Arial"/>
              </a:rPr>
              <a:t>Audit</a:t>
            </a:r>
            <a:endParaRPr lang="en-US" sz="1200" b="0" strike="noStrike" spc="-1" dirty="0" smtClean="0">
              <a:latin typeface="Arial"/>
            </a:endParaRPr>
          </a:p>
          <a:p>
            <a:pPr marL="171360" indent="-171000">
              <a:lnSpc>
                <a:spcPct val="100000"/>
              </a:lnSpc>
              <a:buClr>
                <a:srgbClr val="595959"/>
              </a:buClr>
              <a:buFont typeface="Wingdings" charset="2"/>
              <a:buChar char=""/>
            </a:pPr>
            <a:r>
              <a:rPr lang="en-IN" sz="1200" b="0" strike="noStrike" spc="-1" dirty="0" smtClean="0">
                <a:solidFill>
                  <a:srgbClr val="595959"/>
                </a:solidFill>
                <a:latin typeface="Arial"/>
              </a:rPr>
              <a:t>Production</a:t>
            </a:r>
            <a:endParaRPr lang="en-US" sz="1200" b="0" strike="noStrike" spc="-1" dirty="0" smtClean="0">
              <a:latin typeface="Arial"/>
            </a:endParaRPr>
          </a:p>
          <a:p>
            <a:pPr marL="171360" indent="-171000">
              <a:lnSpc>
                <a:spcPct val="100000"/>
              </a:lnSpc>
              <a:buClr>
                <a:srgbClr val="595959"/>
              </a:buClr>
              <a:buFont typeface="Wingdings" charset="2"/>
              <a:buChar char=""/>
            </a:pPr>
            <a:r>
              <a:rPr lang="en-IN" sz="1200" b="0" strike="noStrike" spc="-1" dirty="0" smtClean="0">
                <a:solidFill>
                  <a:srgbClr val="595959"/>
                </a:solidFill>
                <a:latin typeface="Arial"/>
              </a:rPr>
              <a:t>Quality</a:t>
            </a:r>
            <a:endParaRPr lang="en-US" sz="1200" b="0" strike="noStrike" spc="-1" dirty="0" smtClean="0">
              <a:latin typeface="Arial"/>
            </a:endParaRPr>
          </a:p>
          <a:p>
            <a:pPr marL="171360" indent="-171000">
              <a:lnSpc>
                <a:spcPct val="100000"/>
              </a:lnSpc>
              <a:buClr>
                <a:srgbClr val="595959"/>
              </a:buClr>
              <a:buFont typeface="Wingdings" charset="2"/>
              <a:buChar char=""/>
            </a:pPr>
            <a:r>
              <a:rPr lang="en-IN" sz="1200" b="0" strike="noStrike" spc="-1" dirty="0" smtClean="0">
                <a:solidFill>
                  <a:srgbClr val="595959"/>
                </a:solidFill>
                <a:latin typeface="Arial"/>
              </a:rPr>
              <a:t>Consolidation</a:t>
            </a:r>
            <a:endParaRPr lang="en-US" sz="1200" b="0" strike="noStrike" spc="-1" dirty="0" smtClean="0">
              <a:latin typeface="Arial"/>
            </a:endParaRPr>
          </a:p>
          <a:p>
            <a:pPr marL="171360" indent="-171000">
              <a:lnSpc>
                <a:spcPct val="100000"/>
              </a:lnSpc>
              <a:buClr>
                <a:srgbClr val="595959"/>
              </a:buClr>
              <a:buFont typeface="Wingdings" charset="2"/>
              <a:buChar char=""/>
            </a:pPr>
            <a:r>
              <a:rPr lang="en-IN" sz="1200" b="0" strike="noStrike" spc="-1" dirty="0" smtClean="0">
                <a:solidFill>
                  <a:srgbClr val="595959"/>
                </a:solidFill>
                <a:latin typeface="Arial"/>
              </a:rPr>
              <a:t>Logistic</a:t>
            </a:r>
            <a:endParaRPr lang="en-US" sz="1200" b="0" strike="noStrike" spc="-1" dirty="0" smtClean="0">
              <a:latin typeface="Arial"/>
            </a:endParaRPr>
          </a:p>
          <a:p>
            <a:pPr>
              <a:lnSpc>
                <a:spcPct val="100000"/>
              </a:lnSpc>
            </a:pPr>
            <a:endParaRPr lang="en-US" sz="1200" b="0" strike="noStrike" spc="-1" dirty="0">
              <a:latin typeface="Arial"/>
            </a:endParaRPr>
          </a:p>
          <a:p>
            <a:pPr>
              <a:lnSpc>
                <a:spcPct val="100000"/>
              </a:lnSpc>
            </a:pPr>
            <a:endParaRPr lang="en-US" sz="1200" b="0" strike="noStrike" spc="-1" dirty="0">
              <a:latin typeface="Arial"/>
            </a:endParaRPr>
          </a:p>
        </p:txBody>
      </p:sp>
      <p:sp>
        <p:nvSpPr>
          <p:cNvPr id="200" name="CustomShape 4"/>
          <p:cNvSpPr/>
          <p:nvPr/>
        </p:nvSpPr>
        <p:spPr>
          <a:xfrm>
            <a:off x="4286160" y="27360"/>
            <a:ext cx="2142720" cy="6857640"/>
          </a:xfrm>
          <a:prstGeom prst="rect">
            <a:avLst/>
          </a:prstGeom>
          <a:solidFill>
            <a:schemeClr val="accent3">
              <a:alpha val="85000"/>
            </a:schemeClr>
          </a:solidFill>
          <a:ln>
            <a:noFill/>
          </a:ln>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p:style>
      </p:sp>
      <p:sp>
        <p:nvSpPr>
          <p:cNvPr id="201" name="CustomShape 5"/>
          <p:cNvSpPr/>
          <p:nvPr/>
        </p:nvSpPr>
        <p:spPr>
          <a:xfrm>
            <a:off x="4572000" y="2592000"/>
            <a:ext cx="1714320" cy="471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1250" b="1" strike="noStrike" spc="-1">
                <a:solidFill>
                  <a:srgbClr val="FFFFFF"/>
                </a:solidFill>
                <a:latin typeface="Arial Black"/>
                <a:ea typeface="Tahoma"/>
              </a:rPr>
              <a:t>PRODUCTION SUPPORT</a:t>
            </a:r>
            <a:endParaRPr lang="en-US" sz="1250" b="0" strike="noStrike" spc="-1">
              <a:latin typeface="Arial"/>
            </a:endParaRPr>
          </a:p>
        </p:txBody>
      </p:sp>
      <p:sp>
        <p:nvSpPr>
          <p:cNvPr id="202" name="CustomShape 6"/>
          <p:cNvSpPr/>
          <p:nvPr/>
        </p:nvSpPr>
        <p:spPr>
          <a:xfrm>
            <a:off x="4429080" y="1428840"/>
            <a:ext cx="107640" cy="107640"/>
          </a:xfrm>
          <a:prstGeom prst="flowChartConnector">
            <a:avLst/>
          </a:prstGeom>
          <a:solidFill>
            <a:schemeClr val="accent3"/>
          </a:solidFill>
          <a:ln>
            <a:solidFill>
              <a:srgbClr val="FFFF00"/>
            </a:solidFill>
            <a:round/>
          </a:ln>
        </p:spPr>
        <p:style>
          <a:lnRef idx="2">
            <a:schemeClr val="accent1">
              <a:shade val="50000"/>
            </a:schemeClr>
          </a:lnRef>
          <a:fillRef idx="1">
            <a:schemeClr val="accent1"/>
          </a:fillRef>
          <a:effectRef idx="0">
            <a:schemeClr val="accent1"/>
          </a:effectRef>
          <a:fontRef idx="minor"/>
        </p:style>
      </p:sp>
      <p:sp>
        <p:nvSpPr>
          <p:cNvPr id="203" name="CustomShape 7"/>
          <p:cNvSpPr/>
          <p:nvPr/>
        </p:nvSpPr>
        <p:spPr>
          <a:xfrm>
            <a:off x="4429080" y="1895040"/>
            <a:ext cx="107640" cy="107640"/>
          </a:xfrm>
          <a:prstGeom prst="flowChartConnector">
            <a:avLst/>
          </a:prstGeom>
          <a:solidFill>
            <a:schemeClr val="accent3"/>
          </a:solidFill>
          <a:ln>
            <a:solidFill>
              <a:srgbClr val="FFFF00"/>
            </a:solidFill>
            <a:round/>
          </a:ln>
        </p:spPr>
        <p:style>
          <a:lnRef idx="2">
            <a:schemeClr val="accent1">
              <a:shade val="50000"/>
            </a:schemeClr>
          </a:lnRef>
          <a:fillRef idx="1">
            <a:schemeClr val="accent1"/>
          </a:fillRef>
          <a:effectRef idx="0">
            <a:schemeClr val="accent1"/>
          </a:effectRef>
          <a:fontRef idx="minor"/>
        </p:style>
      </p:sp>
      <p:sp>
        <p:nvSpPr>
          <p:cNvPr id="204" name="CustomShape 8"/>
          <p:cNvSpPr/>
          <p:nvPr/>
        </p:nvSpPr>
        <p:spPr>
          <a:xfrm>
            <a:off x="4572000" y="1344240"/>
            <a:ext cx="1856880" cy="280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IN" sz="1250" b="1" strike="noStrike" spc="-1">
                <a:solidFill>
                  <a:srgbClr val="FFFFFF"/>
                </a:solidFill>
                <a:latin typeface="Arial Black"/>
                <a:ea typeface="Tahoma"/>
              </a:rPr>
              <a:t>DESIGN SUPPORT</a:t>
            </a:r>
            <a:endParaRPr lang="en-US" sz="1250" b="0" strike="noStrike" spc="-1">
              <a:latin typeface="Arial"/>
            </a:endParaRPr>
          </a:p>
        </p:txBody>
      </p:sp>
      <p:sp>
        <p:nvSpPr>
          <p:cNvPr id="205" name="CustomShape 9"/>
          <p:cNvSpPr/>
          <p:nvPr/>
        </p:nvSpPr>
        <p:spPr>
          <a:xfrm>
            <a:off x="4429080" y="2319480"/>
            <a:ext cx="107640" cy="107640"/>
          </a:xfrm>
          <a:prstGeom prst="flowChartConnector">
            <a:avLst/>
          </a:prstGeom>
          <a:solidFill>
            <a:schemeClr val="accent3"/>
          </a:solidFill>
          <a:ln>
            <a:solidFill>
              <a:srgbClr val="FFFF00"/>
            </a:solidFill>
            <a:round/>
          </a:ln>
        </p:spPr>
        <p:style>
          <a:lnRef idx="2">
            <a:schemeClr val="accent1">
              <a:shade val="50000"/>
            </a:schemeClr>
          </a:lnRef>
          <a:fillRef idx="1">
            <a:schemeClr val="accent1"/>
          </a:fillRef>
          <a:effectRef idx="0">
            <a:schemeClr val="accent1"/>
          </a:effectRef>
          <a:fontRef idx="minor"/>
        </p:style>
      </p:sp>
      <p:sp>
        <p:nvSpPr>
          <p:cNvPr id="206" name="CustomShape 10"/>
          <p:cNvSpPr/>
          <p:nvPr/>
        </p:nvSpPr>
        <p:spPr>
          <a:xfrm>
            <a:off x="4429080" y="2748960"/>
            <a:ext cx="107640" cy="107640"/>
          </a:xfrm>
          <a:prstGeom prst="flowChartConnector">
            <a:avLst/>
          </a:prstGeom>
          <a:solidFill>
            <a:schemeClr val="accent3"/>
          </a:solidFill>
          <a:ln>
            <a:solidFill>
              <a:srgbClr val="FFFF00"/>
            </a:solidFill>
            <a:round/>
          </a:ln>
        </p:spPr>
        <p:style>
          <a:lnRef idx="2">
            <a:schemeClr val="accent1">
              <a:shade val="50000"/>
            </a:schemeClr>
          </a:lnRef>
          <a:fillRef idx="1">
            <a:schemeClr val="accent1"/>
          </a:fillRef>
          <a:effectRef idx="0">
            <a:schemeClr val="accent1"/>
          </a:effectRef>
          <a:fontRef idx="minor"/>
        </p:style>
      </p:sp>
      <p:sp>
        <p:nvSpPr>
          <p:cNvPr id="207" name="CustomShape 11"/>
          <p:cNvSpPr/>
          <p:nvPr/>
        </p:nvSpPr>
        <p:spPr>
          <a:xfrm>
            <a:off x="4572000" y="3144240"/>
            <a:ext cx="1999800" cy="280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IN" sz="1250" b="1" strike="noStrike" spc="-1">
                <a:solidFill>
                  <a:srgbClr val="FFFFFF"/>
                </a:solidFill>
                <a:latin typeface="Arial Black"/>
                <a:ea typeface="Tahoma"/>
              </a:rPr>
              <a:t>QUALITY SUPPORT</a:t>
            </a:r>
            <a:endParaRPr lang="en-US" sz="1250" b="0" strike="noStrike" spc="-1">
              <a:latin typeface="Arial"/>
            </a:endParaRPr>
          </a:p>
        </p:txBody>
      </p:sp>
      <p:sp>
        <p:nvSpPr>
          <p:cNvPr id="208" name="CustomShape 12"/>
          <p:cNvSpPr/>
          <p:nvPr/>
        </p:nvSpPr>
        <p:spPr>
          <a:xfrm>
            <a:off x="4572000" y="2208240"/>
            <a:ext cx="3785760" cy="280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IN" sz="1250" b="1" strike="noStrike" spc="-1">
                <a:solidFill>
                  <a:srgbClr val="FFFFFF"/>
                </a:solidFill>
                <a:latin typeface="Arial Black"/>
                <a:ea typeface="Tahoma"/>
              </a:rPr>
              <a:t>AUDIT SUPPORT</a:t>
            </a:r>
            <a:endParaRPr lang="en-US" sz="1250" b="0" strike="noStrike" spc="-1">
              <a:latin typeface="Arial"/>
            </a:endParaRPr>
          </a:p>
        </p:txBody>
      </p:sp>
      <p:sp>
        <p:nvSpPr>
          <p:cNvPr id="209" name="CustomShape 13"/>
          <p:cNvSpPr/>
          <p:nvPr/>
        </p:nvSpPr>
        <p:spPr>
          <a:xfrm>
            <a:off x="4429080" y="3201840"/>
            <a:ext cx="107640" cy="107640"/>
          </a:xfrm>
          <a:prstGeom prst="flowChartConnector">
            <a:avLst/>
          </a:prstGeom>
          <a:solidFill>
            <a:schemeClr val="accent3"/>
          </a:solidFill>
          <a:ln>
            <a:solidFill>
              <a:srgbClr val="FFFF00"/>
            </a:solidFill>
            <a:round/>
          </a:ln>
        </p:spPr>
        <p:style>
          <a:lnRef idx="2">
            <a:schemeClr val="accent1">
              <a:shade val="50000"/>
            </a:schemeClr>
          </a:lnRef>
          <a:fillRef idx="1">
            <a:schemeClr val="accent1"/>
          </a:fillRef>
          <a:effectRef idx="0">
            <a:schemeClr val="accent1"/>
          </a:effectRef>
          <a:fontRef idx="minor"/>
        </p:style>
      </p:sp>
      <p:sp>
        <p:nvSpPr>
          <p:cNvPr id="210" name="CustomShape 14"/>
          <p:cNvSpPr/>
          <p:nvPr/>
        </p:nvSpPr>
        <p:spPr>
          <a:xfrm>
            <a:off x="4572000" y="1776240"/>
            <a:ext cx="1856880" cy="280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IN" sz="1250" b="1" strike="noStrike" spc="-1">
                <a:solidFill>
                  <a:srgbClr val="FFFFFF"/>
                </a:solidFill>
                <a:latin typeface="Arial Black"/>
                <a:ea typeface="Tahoma"/>
              </a:rPr>
              <a:t>SAMPLE SUPPORT</a:t>
            </a:r>
            <a:endParaRPr lang="en-US" sz="1250" b="0" strike="noStrike" spc="-1">
              <a:latin typeface="Arial"/>
            </a:endParaRPr>
          </a:p>
        </p:txBody>
      </p:sp>
      <p:sp>
        <p:nvSpPr>
          <p:cNvPr id="212" name="CustomShape 15"/>
          <p:cNvSpPr/>
          <p:nvPr/>
        </p:nvSpPr>
        <p:spPr>
          <a:xfrm>
            <a:off x="4587840" y="3600000"/>
            <a:ext cx="1999800" cy="471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IN" sz="1250" b="1" strike="noStrike" spc="-1">
                <a:solidFill>
                  <a:srgbClr val="FFFFFF"/>
                </a:solidFill>
                <a:latin typeface="Arial Black"/>
                <a:ea typeface="Tahoma"/>
              </a:rPr>
              <a:t>CONSOLIDATION SUPPORT</a:t>
            </a:r>
            <a:endParaRPr lang="en-US" sz="1250" b="0" strike="noStrike" spc="-1">
              <a:latin typeface="Arial"/>
            </a:endParaRPr>
          </a:p>
        </p:txBody>
      </p:sp>
      <p:sp>
        <p:nvSpPr>
          <p:cNvPr id="213" name="CustomShape 16"/>
          <p:cNvSpPr/>
          <p:nvPr/>
        </p:nvSpPr>
        <p:spPr>
          <a:xfrm>
            <a:off x="4444920" y="3692160"/>
            <a:ext cx="107640" cy="107640"/>
          </a:xfrm>
          <a:prstGeom prst="flowChartConnector">
            <a:avLst/>
          </a:prstGeom>
          <a:solidFill>
            <a:schemeClr val="accent3"/>
          </a:solidFill>
          <a:ln>
            <a:solidFill>
              <a:srgbClr val="FFFF00"/>
            </a:solidFill>
            <a:round/>
          </a:ln>
        </p:spPr>
        <p:style>
          <a:lnRef idx="2">
            <a:schemeClr val="accent1">
              <a:shade val="50000"/>
            </a:schemeClr>
          </a:lnRef>
          <a:fillRef idx="1">
            <a:schemeClr val="accent1"/>
          </a:fillRef>
          <a:effectRef idx="0">
            <a:schemeClr val="accent1"/>
          </a:effectRef>
          <a:fontRef idx="minor"/>
        </p:style>
      </p:sp>
      <p:sp>
        <p:nvSpPr>
          <p:cNvPr id="214" name="CustomShape 17"/>
          <p:cNvSpPr/>
          <p:nvPr/>
        </p:nvSpPr>
        <p:spPr>
          <a:xfrm>
            <a:off x="4570920" y="4152240"/>
            <a:ext cx="1999800" cy="280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IN" sz="1250" b="1" strike="noStrike" spc="-1">
                <a:solidFill>
                  <a:srgbClr val="FFFFFF"/>
                </a:solidFill>
                <a:latin typeface="Arial Black"/>
                <a:ea typeface="Tahoma"/>
              </a:rPr>
              <a:t>LOGISTIC SUPPORT</a:t>
            </a:r>
            <a:endParaRPr lang="en-US" sz="1250" b="0" strike="noStrike" spc="-1">
              <a:latin typeface="Arial"/>
            </a:endParaRPr>
          </a:p>
        </p:txBody>
      </p:sp>
      <p:sp>
        <p:nvSpPr>
          <p:cNvPr id="215" name="CustomShape 18"/>
          <p:cNvSpPr/>
          <p:nvPr/>
        </p:nvSpPr>
        <p:spPr>
          <a:xfrm>
            <a:off x="4428000" y="4221000"/>
            <a:ext cx="107640" cy="107640"/>
          </a:xfrm>
          <a:prstGeom prst="flowChartConnector">
            <a:avLst/>
          </a:prstGeom>
          <a:solidFill>
            <a:schemeClr val="accent3"/>
          </a:solidFill>
          <a:ln>
            <a:solidFill>
              <a:srgbClr val="FFFF00"/>
            </a:solidFill>
            <a:round/>
          </a:ln>
        </p:spPr>
        <p:style>
          <a:lnRef idx="2">
            <a:schemeClr val="accent1">
              <a:shade val="50000"/>
            </a:schemeClr>
          </a:lnRef>
          <a:fillRef idx="1">
            <a:schemeClr val="accent1"/>
          </a:fillRef>
          <a:effectRef idx="0">
            <a:schemeClr val="accent1"/>
          </a:effectRef>
          <a:fontRef idx="minor"/>
        </p:style>
      </p:sp>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99902" y="12348"/>
            <a:ext cx="2431915" cy="900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6" name="Picture 8" descr="transportation-industry.jpg"/>
          <p:cNvPicPr/>
          <p:nvPr/>
        </p:nvPicPr>
        <p:blipFill>
          <a:blip r:embed="rId2"/>
          <a:stretch/>
        </p:blipFill>
        <p:spPr>
          <a:xfrm>
            <a:off x="0" y="0"/>
            <a:ext cx="9144000" cy="6857640"/>
          </a:xfrm>
          <a:prstGeom prst="rect">
            <a:avLst/>
          </a:prstGeom>
          <a:ln w="0">
            <a:noFill/>
          </a:ln>
        </p:spPr>
      </p:pic>
      <p:sp>
        <p:nvSpPr>
          <p:cNvPr id="217" name="CustomShape 1"/>
          <p:cNvSpPr/>
          <p:nvPr/>
        </p:nvSpPr>
        <p:spPr>
          <a:xfrm>
            <a:off x="-558792" y="0"/>
            <a:ext cx="5039352" cy="2214360"/>
          </a:xfrm>
          <a:prstGeom prst="hexagon">
            <a:avLst>
              <a:gd name="adj" fmla="val 25000"/>
              <a:gd name="vf" fmla="val 115470"/>
            </a:avLst>
          </a:prstGeom>
          <a:solidFill>
            <a:schemeClr val="accent3">
              <a:alpha val="80000"/>
            </a:schemeClr>
          </a:solidFill>
          <a:ln>
            <a:solidFill>
              <a:srgbClr val="FFD347"/>
            </a:solidFill>
            <a:round/>
          </a:ln>
        </p:spPr>
        <p:style>
          <a:lnRef idx="2">
            <a:schemeClr val="accent1">
              <a:shade val="50000"/>
            </a:schemeClr>
          </a:lnRef>
          <a:fillRef idx="1">
            <a:schemeClr val="accent1"/>
          </a:fillRef>
          <a:effectRef idx="0">
            <a:schemeClr val="accent1"/>
          </a:effectRef>
          <a:fontRef idx="minor"/>
        </p:style>
      </p:sp>
      <p:sp>
        <p:nvSpPr>
          <p:cNvPr id="218" name="CustomShape 2"/>
          <p:cNvSpPr/>
          <p:nvPr/>
        </p:nvSpPr>
        <p:spPr>
          <a:xfrm>
            <a:off x="0" y="184489"/>
            <a:ext cx="4215384" cy="1629762"/>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a:lnSpc>
                <a:spcPct val="100000"/>
              </a:lnSpc>
            </a:pPr>
            <a:r>
              <a:rPr lang="en-US" sz="2600" b="0" strike="noStrike" spc="-1" dirty="0" smtClean="0">
                <a:solidFill>
                  <a:srgbClr val="FFFFFF"/>
                </a:solidFill>
                <a:latin typeface="Arial Black"/>
              </a:rPr>
              <a:t>ORGANIC AND CRAFT</a:t>
            </a:r>
            <a:endParaRPr lang="en-US" sz="2600" b="0" strike="noStrike" spc="-1" dirty="0">
              <a:latin typeface="Arial"/>
            </a:endParaRPr>
          </a:p>
          <a:p>
            <a:pPr>
              <a:lnSpc>
                <a:spcPct val="100000"/>
              </a:lnSpc>
            </a:pPr>
            <a:r>
              <a:rPr lang="en-US" sz="2600" b="0" strike="noStrike" spc="-1" dirty="0">
                <a:solidFill>
                  <a:srgbClr val="FFFFFF"/>
                </a:solidFill>
                <a:latin typeface="Arial Black"/>
              </a:rPr>
              <a:t>SUPPLY CHAIN </a:t>
            </a:r>
            <a:endParaRPr lang="en-US" sz="2600" b="0" strike="noStrike" spc="-1" dirty="0">
              <a:latin typeface="Arial"/>
            </a:endParaRPr>
          </a:p>
          <a:p>
            <a:pPr>
              <a:lnSpc>
                <a:spcPct val="100000"/>
              </a:lnSpc>
            </a:pPr>
            <a:r>
              <a:rPr lang="en-US" sz="2400" b="0" strike="noStrike" spc="-1" dirty="0">
                <a:solidFill>
                  <a:srgbClr val="595959"/>
                </a:solidFill>
                <a:latin typeface="Arial Black"/>
              </a:rPr>
              <a:t>4PL LOGISTIC</a:t>
            </a:r>
            <a:endParaRPr lang="en-US" sz="2400" b="0" strike="noStrike" spc="-1" dirty="0">
              <a:latin typeface="Arial"/>
            </a:endParaRPr>
          </a:p>
          <a:p>
            <a:pPr>
              <a:lnSpc>
                <a:spcPct val="100000"/>
              </a:lnSpc>
            </a:pPr>
            <a:r>
              <a:rPr lang="en-US" sz="2400" b="0" strike="noStrike" spc="-1" dirty="0">
                <a:solidFill>
                  <a:srgbClr val="595959"/>
                </a:solidFill>
                <a:latin typeface="Arial Black"/>
              </a:rPr>
              <a:t>SERVICES</a:t>
            </a:r>
            <a:endParaRPr lang="en-US" sz="2400" b="0" strike="noStrike" spc="-1" dirty="0">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CustomShape 1"/>
          <p:cNvSpPr/>
          <p:nvPr/>
        </p:nvSpPr>
        <p:spPr>
          <a:xfrm>
            <a:off x="285840" y="857160"/>
            <a:ext cx="3214440" cy="333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1600" b="0" strike="noStrike" spc="-1">
                <a:solidFill>
                  <a:srgbClr val="595959"/>
                </a:solidFill>
                <a:latin typeface="Arial Black"/>
              </a:rPr>
              <a:t>4PL LOGISTIC SERVICES </a:t>
            </a:r>
            <a:endParaRPr lang="en-US" sz="1600" b="0" strike="noStrike" spc="-1">
              <a:latin typeface="Arial"/>
            </a:endParaRPr>
          </a:p>
        </p:txBody>
      </p:sp>
      <p:sp>
        <p:nvSpPr>
          <p:cNvPr id="220" name="CustomShape 2"/>
          <p:cNvSpPr/>
          <p:nvPr/>
        </p:nvSpPr>
        <p:spPr>
          <a:xfrm>
            <a:off x="4286160" y="0"/>
            <a:ext cx="1999800" cy="6857640"/>
          </a:xfrm>
          <a:prstGeom prst="rect">
            <a:avLst/>
          </a:prstGeom>
          <a:solidFill>
            <a:schemeClr val="accent3"/>
          </a:solidFill>
          <a:ln>
            <a:noFill/>
          </a:ln>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p:style>
      </p:sp>
      <p:sp>
        <p:nvSpPr>
          <p:cNvPr id="221" name="CustomShape 3"/>
          <p:cNvSpPr/>
          <p:nvPr/>
        </p:nvSpPr>
        <p:spPr>
          <a:xfrm>
            <a:off x="4572000" y="3141000"/>
            <a:ext cx="1714320" cy="471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1250" b="1" strike="noStrike" spc="-1">
                <a:solidFill>
                  <a:srgbClr val="FFFFFF"/>
                </a:solidFill>
                <a:latin typeface="Arial Black"/>
                <a:ea typeface="Tahoma"/>
              </a:rPr>
              <a:t>COST-EFFECTIVE DISTRIBUTION</a:t>
            </a:r>
            <a:endParaRPr lang="en-US" sz="1250" b="0" strike="noStrike" spc="-1">
              <a:latin typeface="Arial"/>
            </a:endParaRPr>
          </a:p>
        </p:txBody>
      </p:sp>
      <p:sp>
        <p:nvSpPr>
          <p:cNvPr id="222" name="CustomShape 4"/>
          <p:cNvSpPr/>
          <p:nvPr/>
        </p:nvSpPr>
        <p:spPr>
          <a:xfrm>
            <a:off x="281880" y="214200"/>
            <a:ext cx="503640" cy="413640"/>
          </a:xfrm>
          <a:prstGeom prst="heptagon">
            <a:avLst>
              <a:gd name="hf" fmla="val 102572"/>
              <a:gd name="vf" fmla="val 105210"/>
            </a:avLst>
          </a:prstGeom>
          <a:solidFill>
            <a:schemeClr val="accent3"/>
          </a:solidFill>
          <a:ln>
            <a:solidFill>
              <a:srgbClr val="FFC000"/>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r>
              <a:rPr lang="en-US" sz="1700" b="1" strike="noStrike" spc="-1">
                <a:solidFill>
                  <a:srgbClr val="FFFFFF"/>
                </a:solidFill>
                <a:latin typeface="Calibri"/>
              </a:rPr>
              <a:t>06</a:t>
            </a:r>
            <a:endParaRPr lang="en-US" sz="1700" b="0" strike="noStrike" spc="-1">
              <a:latin typeface="Arial"/>
            </a:endParaRPr>
          </a:p>
        </p:txBody>
      </p:sp>
      <p:sp>
        <p:nvSpPr>
          <p:cNvPr id="223" name="CustomShape 5"/>
          <p:cNvSpPr/>
          <p:nvPr/>
        </p:nvSpPr>
        <p:spPr>
          <a:xfrm>
            <a:off x="4429080" y="1428840"/>
            <a:ext cx="107640" cy="107640"/>
          </a:xfrm>
          <a:prstGeom prst="flowChartConnector">
            <a:avLst/>
          </a:prstGeom>
          <a:solidFill>
            <a:srgbClr val="FFFF00"/>
          </a:solidFill>
          <a:ln>
            <a:solidFill>
              <a:srgbClr val="FFFF00"/>
            </a:solidFill>
            <a:round/>
          </a:ln>
        </p:spPr>
        <p:style>
          <a:lnRef idx="2">
            <a:schemeClr val="accent1">
              <a:shade val="50000"/>
            </a:schemeClr>
          </a:lnRef>
          <a:fillRef idx="1">
            <a:schemeClr val="accent1"/>
          </a:fillRef>
          <a:effectRef idx="0">
            <a:schemeClr val="accent1"/>
          </a:effectRef>
          <a:fontRef idx="minor"/>
        </p:style>
      </p:sp>
      <p:sp>
        <p:nvSpPr>
          <p:cNvPr id="224" name="CustomShape 6"/>
          <p:cNvSpPr/>
          <p:nvPr/>
        </p:nvSpPr>
        <p:spPr>
          <a:xfrm>
            <a:off x="285840" y="1285920"/>
            <a:ext cx="4000320" cy="3968864"/>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gn="just"/>
            <a:r>
              <a:rPr lang="en-IN" sz="1200" spc="-1" dirty="0">
                <a:solidFill>
                  <a:srgbClr val="595959"/>
                </a:solidFill>
                <a:latin typeface="Arial"/>
              </a:rPr>
              <a:t>Organic and Craft produces/scale up the supply chain efficiency by setting up a committed route. </a:t>
            </a:r>
            <a:r>
              <a:rPr lang="en-IN" sz="1200" spc="-1" dirty="0">
                <a:solidFill>
                  <a:srgbClr val="595959"/>
                </a:solidFill>
                <a:latin typeface="Arial"/>
              </a:rPr>
              <a:t>Being a 4 PL provider, we combine the best experiences and technologies from logistics companies and other related service organisations (i.e CHA, Forwarders etc.) to deliver improved value throughout the entire supply chain and manage cost effective supply of products across the globe.</a:t>
            </a:r>
          </a:p>
          <a:p>
            <a:pPr algn="just">
              <a:lnSpc>
                <a:spcPct val="100000"/>
              </a:lnSpc>
            </a:pPr>
            <a:r>
              <a:rPr lang="en-IN" sz="1200" b="0" strike="noStrike" spc="-1" dirty="0" smtClean="0">
                <a:solidFill>
                  <a:srgbClr val="595959"/>
                </a:solidFill>
                <a:latin typeface="Arial"/>
              </a:rPr>
              <a:t>  </a:t>
            </a:r>
            <a:endParaRPr lang="en-US" sz="1200" b="0" strike="noStrike" spc="-1" dirty="0">
              <a:latin typeface="Arial"/>
            </a:endParaRPr>
          </a:p>
          <a:p>
            <a:pPr algn="just">
              <a:lnSpc>
                <a:spcPct val="100000"/>
              </a:lnSpc>
            </a:pPr>
            <a:endParaRPr lang="en-US" sz="1200" b="0" strike="noStrike" spc="-1" dirty="0">
              <a:latin typeface="Arial"/>
            </a:endParaRPr>
          </a:p>
          <a:p>
            <a:pPr algn="just"/>
            <a:r>
              <a:rPr lang="en-IN" sz="1200" spc="-1" dirty="0" smtClean="0">
                <a:solidFill>
                  <a:srgbClr val="595959"/>
                </a:solidFill>
              </a:rPr>
              <a:t>Our </a:t>
            </a:r>
            <a:r>
              <a:rPr lang="en-IN" sz="1200" spc="-1" dirty="0">
                <a:solidFill>
                  <a:srgbClr val="595959"/>
                </a:solidFill>
              </a:rPr>
              <a:t>team of professionals regularly keep you posted with the status of your shipments thus empowering you to share exact information with your </a:t>
            </a:r>
            <a:r>
              <a:rPr lang="en-IN" sz="1200" spc="-1" dirty="0" smtClean="0">
                <a:solidFill>
                  <a:srgbClr val="595959"/>
                </a:solidFill>
              </a:rPr>
              <a:t>customers.</a:t>
            </a:r>
            <a:endParaRPr lang="en-IN" sz="1200" spc="-1" dirty="0">
              <a:solidFill>
                <a:srgbClr val="595959"/>
              </a:solidFill>
              <a:latin typeface="Arial"/>
            </a:endParaRPr>
          </a:p>
          <a:p>
            <a:pPr algn="just">
              <a:lnSpc>
                <a:spcPct val="100000"/>
              </a:lnSpc>
            </a:pPr>
            <a:r>
              <a:rPr lang="en-IN" sz="1200" b="0" strike="noStrike" spc="-1" dirty="0">
                <a:solidFill>
                  <a:srgbClr val="595959"/>
                </a:solidFill>
                <a:latin typeface="Arial"/>
              </a:rPr>
              <a:t> </a:t>
            </a:r>
            <a:endParaRPr lang="en-US" sz="1200" b="0" strike="noStrike" spc="-1" dirty="0">
              <a:latin typeface="Arial"/>
            </a:endParaRPr>
          </a:p>
          <a:p>
            <a:pPr marL="360" algn="just">
              <a:buClr>
                <a:srgbClr val="595959"/>
              </a:buClr>
            </a:pPr>
            <a:r>
              <a:rPr lang="en-IN" sz="1200" b="1" spc="-1" dirty="0">
                <a:solidFill>
                  <a:srgbClr val="595959"/>
                </a:solidFill>
                <a:latin typeface="Arial"/>
              </a:rPr>
              <a:t>Services offered under 4PL are:</a:t>
            </a:r>
            <a:endParaRPr lang="en-US" sz="1200" b="1" spc="-1" dirty="0">
              <a:solidFill>
                <a:srgbClr val="595959"/>
              </a:solidFill>
              <a:latin typeface="Arial"/>
            </a:endParaRPr>
          </a:p>
          <a:p>
            <a:pPr marL="171360" lvl="0" indent="-171000" algn="just">
              <a:buClr>
                <a:srgbClr val="595959"/>
              </a:buClr>
              <a:buFont typeface="Arial"/>
              <a:buChar char="•"/>
            </a:pPr>
            <a:r>
              <a:rPr lang="en-IN" sz="1200" spc="-1" dirty="0">
                <a:solidFill>
                  <a:srgbClr val="595959"/>
                </a:solidFill>
                <a:latin typeface="Arial"/>
              </a:rPr>
              <a:t>Discussions with 3PL (local transport) service providers, Freight forwarders.</a:t>
            </a:r>
          </a:p>
          <a:p>
            <a:pPr marL="171360" indent="-171000" algn="just">
              <a:lnSpc>
                <a:spcPct val="100000"/>
              </a:lnSpc>
              <a:buClr>
                <a:srgbClr val="595959"/>
              </a:buClr>
              <a:buFont typeface="Arial"/>
              <a:buChar char="•"/>
            </a:pPr>
            <a:r>
              <a:rPr lang="en-IN" sz="1200" spc="-1" dirty="0">
                <a:solidFill>
                  <a:srgbClr val="595959"/>
                </a:solidFill>
                <a:latin typeface="Arial"/>
              </a:rPr>
              <a:t>Manages delivery terms : Ex-Factory, FOB,FCA, CIF, C&amp;F, DDU &amp; DDP</a:t>
            </a:r>
            <a:endParaRPr lang="en-US" sz="1200" spc="-1" dirty="0">
              <a:solidFill>
                <a:srgbClr val="595959"/>
              </a:solidFill>
              <a:latin typeface="Arial"/>
            </a:endParaRPr>
          </a:p>
          <a:p>
            <a:pPr marL="171360" indent="-171000" algn="just">
              <a:lnSpc>
                <a:spcPct val="100000"/>
              </a:lnSpc>
              <a:buClr>
                <a:srgbClr val="595959"/>
              </a:buClr>
              <a:buFont typeface="Arial"/>
              <a:buChar char="•"/>
            </a:pPr>
            <a:r>
              <a:rPr lang="en-IN" sz="1200" b="0" strike="noStrike" spc="-1" dirty="0">
                <a:solidFill>
                  <a:srgbClr val="595959"/>
                </a:solidFill>
                <a:latin typeface="Arial"/>
              </a:rPr>
              <a:t>Manages: Sea, Air &amp; Road </a:t>
            </a:r>
            <a:r>
              <a:rPr lang="en-IN" sz="1200" spc="-1" dirty="0" smtClean="0">
                <a:solidFill>
                  <a:srgbClr val="595959"/>
                </a:solidFill>
                <a:latin typeface="Arial"/>
              </a:rPr>
              <a:t>Carriage</a:t>
            </a:r>
            <a:endParaRPr lang="en-US" sz="1200" b="0" strike="noStrike" spc="-1" dirty="0">
              <a:latin typeface="Arial"/>
            </a:endParaRPr>
          </a:p>
          <a:p>
            <a:pPr algn="just">
              <a:lnSpc>
                <a:spcPct val="100000"/>
              </a:lnSpc>
            </a:pPr>
            <a:r>
              <a:rPr lang="en-IN" sz="1200" b="0" strike="noStrike" spc="-1" dirty="0">
                <a:solidFill>
                  <a:srgbClr val="595959"/>
                </a:solidFill>
                <a:latin typeface="Arial"/>
              </a:rPr>
              <a:t> </a:t>
            </a:r>
            <a:r>
              <a:rPr lang="en-IN" sz="1200" b="1" strike="noStrike" spc="-1" dirty="0" smtClean="0">
                <a:solidFill>
                  <a:srgbClr val="595959"/>
                </a:solidFill>
                <a:latin typeface="Arial"/>
              </a:rPr>
              <a:t> </a:t>
            </a:r>
            <a:endParaRPr lang="en-US" sz="1200" b="0" strike="noStrike" spc="-1" dirty="0">
              <a:latin typeface="Arial"/>
            </a:endParaRPr>
          </a:p>
        </p:txBody>
      </p:sp>
      <p:sp>
        <p:nvSpPr>
          <p:cNvPr id="225" name="CustomShape 7"/>
          <p:cNvSpPr/>
          <p:nvPr/>
        </p:nvSpPr>
        <p:spPr>
          <a:xfrm>
            <a:off x="4429080" y="1990440"/>
            <a:ext cx="107640" cy="107640"/>
          </a:xfrm>
          <a:prstGeom prst="flowChartConnector">
            <a:avLst/>
          </a:prstGeom>
          <a:solidFill>
            <a:srgbClr val="FFFF00"/>
          </a:solidFill>
          <a:ln>
            <a:solidFill>
              <a:srgbClr val="FFFF00"/>
            </a:solidFill>
            <a:round/>
          </a:ln>
        </p:spPr>
        <p:style>
          <a:lnRef idx="2">
            <a:schemeClr val="accent1">
              <a:shade val="50000"/>
            </a:schemeClr>
          </a:lnRef>
          <a:fillRef idx="1">
            <a:schemeClr val="accent1"/>
          </a:fillRef>
          <a:effectRef idx="0">
            <a:schemeClr val="accent1"/>
          </a:effectRef>
          <a:fontRef idx="minor"/>
        </p:style>
      </p:sp>
      <p:sp>
        <p:nvSpPr>
          <p:cNvPr id="226" name="CustomShape 8"/>
          <p:cNvSpPr/>
          <p:nvPr/>
        </p:nvSpPr>
        <p:spPr>
          <a:xfrm>
            <a:off x="4572000" y="1308960"/>
            <a:ext cx="3785760" cy="471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1250" b="1" strike="noStrike" spc="-1">
                <a:solidFill>
                  <a:srgbClr val="FFFFFF"/>
                </a:solidFill>
                <a:latin typeface="Arial Black"/>
                <a:ea typeface="Tahoma"/>
              </a:rPr>
              <a:t>CREATES/ SCALE </a:t>
            </a:r>
            <a:endParaRPr lang="en-US" sz="1250" b="0" strike="noStrike" spc="-1">
              <a:latin typeface="Arial"/>
            </a:endParaRPr>
          </a:p>
          <a:p>
            <a:pPr>
              <a:lnSpc>
                <a:spcPct val="100000"/>
              </a:lnSpc>
            </a:pPr>
            <a:r>
              <a:rPr lang="en-US" sz="1250" b="1" strike="noStrike" spc="-1">
                <a:solidFill>
                  <a:srgbClr val="FFFFFF"/>
                </a:solidFill>
                <a:latin typeface="Arial Black"/>
                <a:ea typeface="Tahoma"/>
              </a:rPr>
              <a:t>UP EFFICIENCY</a:t>
            </a:r>
            <a:endParaRPr lang="en-US" sz="1250" b="0" strike="noStrike" spc="-1">
              <a:latin typeface="Arial"/>
            </a:endParaRPr>
          </a:p>
        </p:txBody>
      </p:sp>
      <p:sp>
        <p:nvSpPr>
          <p:cNvPr id="227" name="CustomShape 9"/>
          <p:cNvSpPr/>
          <p:nvPr/>
        </p:nvSpPr>
        <p:spPr>
          <a:xfrm>
            <a:off x="4429080" y="2510640"/>
            <a:ext cx="107640" cy="107640"/>
          </a:xfrm>
          <a:prstGeom prst="flowChartConnector">
            <a:avLst/>
          </a:prstGeom>
          <a:solidFill>
            <a:srgbClr val="FFFF00"/>
          </a:solidFill>
          <a:ln>
            <a:solidFill>
              <a:srgbClr val="FFFF00"/>
            </a:solidFill>
            <a:round/>
          </a:ln>
        </p:spPr>
        <p:style>
          <a:lnRef idx="2">
            <a:schemeClr val="accent1">
              <a:shade val="50000"/>
            </a:schemeClr>
          </a:lnRef>
          <a:fillRef idx="1">
            <a:schemeClr val="accent1"/>
          </a:fillRef>
          <a:effectRef idx="0">
            <a:schemeClr val="accent1"/>
          </a:effectRef>
          <a:fontRef idx="minor"/>
        </p:style>
      </p:sp>
      <p:sp>
        <p:nvSpPr>
          <p:cNvPr id="228" name="CustomShape 10"/>
          <p:cNvSpPr/>
          <p:nvPr/>
        </p:nvSpPr>
        <p:spPr>
          <a:xfrm>
            <a:off x="4429080" y="3297960"/>
            <a:ext cx="107640" cy="107640"/>
          </a:xfrm>
          <a:prstGeom prst="flowChartConnector">
            <a:avLst/>
          </a:prstGeom>
          <a:solidFill>
            <a:srgbClr val="FFFF00"/>
          </a:solidFill>
          <a:ln>
            <a:solidFill>
              <a:srgbClr val="FFFF00"/>
            </a:solidFill>
            <a:round/>
          </a:ln>
        </p:spPr>
        <p:style>
          <a:lnRef idx="2">
            <a:schemeClr val="accent1">
              <a:shade val="50000"/>
            </a:schemeClr>
          </a:lnRef>
          <a:fillRef idx="1">
            <a:schemeClr val="accent1"/>
          </a:fillRef>
          <a:effectRef idx="0">
            <a:schemeClr val="accent1"/>
          </a:effectRef>
          <a:fontRef idx="minor"/>
        </p:style>
      </p:sp>
      <p:sp>
        <p:nvSpPr>
          <p:cNvPr id="229" name="CustomShape 11"/>
          <p:cNvSpPr/>
          <p:nvPr/>
        </p:nvSpPr>
        <p:spPr>
          <a:xfrm>
            <a:off x="4572000" y="3717000"/>
            <a:ext cx="1856880" cy="471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1250" b="1" strike="noStrike" spc="-1">
                <a:solidFill>
                  <a:srgbClr val="FFFFFF"/>
                </a:solidFill>
                <a:latin typeface="Arial Black"/>
                <a:ea typeface="Tahoma"/>
              </a:rPr>
              <a:t>CONTRACT MANAGEMENT</a:t>
            </a:r>
            <a:endParaRPr lang="en-US" sz="1250" b="0" strike="noStrike" spc="-1">
              <a:latin typeface="Arial"/>
            </a:endParaRPr>
          </a:p>
        </p:txBody>
      </p:sp>
      <p:sp>
        <p:nvSpPr>
          <p:cNvPr id="230" name="CustomShape 12"/>
          <p:cNvSpPr/>
          <p:nvPr/>
        </p:nvSpPr>
        <p:spPr>
          <a:xfrm>
            <a:off x="4572000" y="2399400"/>
            <a:ext cx="1785600" cy="6616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1250" b="1" strike="noStrike" spc="-1">
                <a:solidFill>
                  <a:srgbClr val="FFFFFF"/>
                </a:solidFill>
                <a:latin typeface="Arial Black"/>
                <a:ea typeface="Tahoma"/>
              </a:rPr>
              <a:t>BEST </a:t>
            </a:r>
            <a:endParaRPr lang="en-US" sz="1250" b="0" strike="noStrike" spc="-1">
              <a:latin typeface="Arial"/>
            </a:endParaRPr>
          </a:p>
          <a:p>
            <a:pPr>
              <a:lnSpc>
                <a:spcPct val="100000"/>
              </a:lnSpc>
            </a:pPr>
            <a:r>
              <a:rPr lang="en-US" sz="1250" b="1" strike="noStrike" spc="-1">
                <a:solidFill>
                  <a:srgbClr val="FFFFFF"/>
                </a:solidFill>
                <a:latin typeface="Arial Black"/>
                <a:ea typeface="Tahoma"/>
              </a:rPr>
              <a:t>CAPABILITIES</a:t>
            </a:r>
            <a:endParaRPr lang="en-US" sz="1250" b="0" strike="noStrike" spc="-1">
              <a:latin typeface="Arial"/>
            </a:endParaRPr>
          </a:p>
          <a:p>
            <a:pPr>
              <a:lnSpc>
                <a:spcPct val="100000"/>
              </a:lnSpc>
            </a:pPr>
            <a:r>
              <a:rPr lang="en-US" sz="1250" b="1" strike="noStrike" spc="-1">
                <a:solidFill>
                  <a:srgbClr val="FFFFFF"/>
                </a:solidFill>
                <a:latin typeface="Arial Black"/>
                <a:ea typeface="Tahoma"/>
              </a:rPr>
              <a:t>AT WORK</a:t>
            </a:r>
            <a:endParaRPr lang="en-US" sz="1250" b="0" strike="noStrike" spc="-1">
              <a:latin typeface="Arial"/>
            </a:endParaRPr>
          </a:p>
        </p:txBody>
      </p:sp>
      <p:sp>
        <p:nvSpPr>
          <p:cNvPr id="231" name="CustomShape 13"/>
          <p:cNvSpPr/>
          <p:nvPr/>
        </p:nvSpPr>
        <p:spPr>
          <a:xfrm>
            <a:off x="4429080" y="3849840"/>
            <a:ext cx="107640" cy="107640"/>
          </a:xfrm>
          <a:prstGeom prst="flowChartConnector">
            <a:avLst/>
          </a:prstGeom>
          <a:solidFill>
            <a:srgbClr val="FFFF00"/>
          </a:solidFill>
          <a:ln>
            <a:solidFill>
              <a:srgbClr val="FFFF00"/>
            </a:solidFill>
            <a:round/>
          </a:ln>
        </p:spPr>
        <p:style>
          <a:lnRef idx="2">
            <a:schemeClr val="accent1">
              <a:shade val="50000"/>
            </a:schemeClr>
          </a:lnRef>
          <a:fillRef idx="1">
            <a:schemeClr val="accent1"/>
          </a:fillRef>
          <a:effectRef idx="0">
            <a:schemeClr val="accent1"/>
          </a:effectRef>
          <a:fontRef idx="minor"/>
        </p:style>
      </p:sp>
      <p:sp>
        <p:nvSpPr>
          <p:cNvPr id="232" name="CustomShape 14"/>
          <p:cNvSpPr/>
          <p:nvPr/>
        </p:nvSpPr>
        <p:spPr>
          <a:xfrm>
            <a:off x="4572000" y="1872000"/>
            <a:ext cx="1856880" cy="471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1250" b="1" strike="noStrike" spc="-1">
                <a:solidFill>
                  <a:srgbClr val="FFFFFF"/>
                </a:solidFill>
                <a:latin typeface="Arial Black"/>
                <a:ea typeface="Tahoma"/>
              </a:rPr>
              <a:t>REGULAR UPDATES </a:t>
            </a:r>
            <a:endParaRPr lang="en-US" sz="1250" b="0" strike="noStrike" spc="-1">
              <a:latin typeface="Arial"/>
            </a:endParaRPr>
          </a:p>
        </p:txBody>
      </p:sp>
      <p:sp>
        <p:nvSpPr>
          <p:cNvPr id="233" name="CustomShape 15"/>
          <p:cNvSpPr/>
          <p:nvPr/>
        </p:nvSpPr>
        <p:spPr>
          <a:xfrm>
            <a:off x="4429080" y="4351320"/>
            <a:ext cx="107640" cy="107640"/>
          </a:xfrm>
          <a:prstGeom prst="flowChartConnector">
            <a:avLst/>
          </a:prstGeom>
          <a:solidFill>
            <a:srgbClr val="FFFF00"/>
          </a:solidFill>
          <a:ln>
            <a:solidFill>
              <a:srgbClr val="FFFF00"/>
            </a:solidFill>
            <a:round/>
          </a:ln>
        </p:spPr>
        <p:style>
          <a:lnRef idx="2">
            <a:schemeClr val="accent1">
              <a:shade val="50000"/>
            </a:schemeClr>
          </a:lnRef>
          <a:fillRef idx="1">
            <a:schemeClr val="accent1"/>
          </a:fillRef>
          <a:effectRef idx="0">
            <a:schemeClr val="accent1"/>
          </a:effectRef>
          <a:fontRef idx="minor"/>
        </p:style>
      </p:sp>
      <p:sp>
        <p:nvSpPr>
          <p:cNvPr id="234" name="CustomShape 16"/>
          <p:cNvSpPr/>
          <p:nvPr/>
        </p:nvSpPr>
        <p:spPr>
          <a:xfrm>
            <a:off x="4572000" y="4288680"/>
            <a:ext cx="2142720" cy="6616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1250" b="1" strike="noStrike" spc="-1">
                <a:solidFill>
                  <a:srgbClr val="FFFFFF"/>
                </a:solidFill>
                <a:latin typeface="Arial Black"/>
                <a:ea typeface="Tahoma"/>
              </a:rPr>
              <a:t>MANAGES MULTI</a:t>
            </a:r>
            <a:endParaRPr lang="en-US" sz="1250" b="0" strike="noStrike" spc="-1">
              <a:latin typeface="Arial"/>
            </a:endParaRPr>
          </a:p>
          <a:p>
            <a:pPr>
              <a:lnSpc>
                <a:spcPct val="100000"/>
              </a:lnSpc>
            </a:pPr>
            <a:r>
              <a:rPr lang="en-US" sz="1250" b="1" strike="noStrike" spc="-1">
                <a:solidFill>
                  <a:srgbClr val="FFFFFF"/>
                </a:solidFill>
                <a:latin typeface="Arial Black"/>
                <a:ea typeface="Tahoma"/>
              </a:rPr>
              <a:t>MODAL </a:t>
            </a:r>
            <a:endParaRPr lang="en-US" sz="1250" b="0" strike="noStrike" spc="-1">
              <a:latin typeface="Arial"/>
            </a:endParaRPr>
          </a:p>
          <a:p>
            <a:pPr>
              <a:lnSpc>
                <a:spcPct val="100000"/>
              </a:lnSpc>
            </a:pPr>
            <a:r>
              <a:rPr lang="en-US" sz="1250" b="1" strike="noStrike" spc="-1">
                <a:solidFill>
                  <a:srgbClr val="FFFFFF"/>
                </a:solidFill>
                <a:latin typeface="Arial Black"/>
                <a:ea typeface="Tahoma"/>
              </a:rPr>
              <a:t>TRANSPORT</a:t>
            </a:r>
            <a:endParaRPr lang="en-US" sz="1250" b="0" strike="noStrike" spc="-1">
              <a:latin typeface="Arial"/>
            </a:endParaRPr>
          </a:p>
        </p:txBody>
      </p:sp>
      <p:pic>
        <p:nvPicPr>
          <p:cNvPr id="235" name="Picture 24" descr="multimodal-international-freight-forwarding-american-export-lines-www-shipit-com_ (1).jpg"/>
          <p:cNvPicPr/>
          <p:nvPr/>
        </p:nvPicPr>
        <p:blipFill>
          <a:blip r:embed="rId2"/>
          <a:stretch/>
        </p:blipFill>
        <p:spPr>
          <a:xfrm>
            <a:off x="6286680" y="2286000"/>
            <a:ext cx="2845137" cy="2450592"/>
          </a:xfrm>
          <a:prstGeom prst="rect">
            <a:avLst/>
          </a:prstGeom>
          <a:ln w="0">
            <a:noFill/>
          </a:ln>
        </p:spPr>
      </p:pic>
      <p:pic>
        <p:nvPicPr>
          <p:cNvPr id="20" name="Picture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99902" y="12348"/>
            <a:ext cx="2431915" cy="900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7" name="Picture 17" descr="HRTS_Corporate.jpeg"/>
          <p:cNvPicPr/>
          <p:nvPr/>
        </p:nvPicPr>
        <p:blipFill>
          <a:blip r:embed="rId2">
            <a:lum bright="10000"/>
          </a:blip>
          <a:stretch/>
        </p:blipFill>
        <p:spPr>
          <a:xfrm>
            <a:off x="0" y="0"/>
            <a:ext cx="9143640" cy="5143320"/>
          </a:xfrm>
          <a:prstGeom prst="rect">
            <a:avLst/>
          </a:prstGeom>
          <a:ln w="0">
            <a:noFill/>
          </a:ln>
          <a:effectLst>
            <a:reflection blurRad="6350" stA="52000" endA="300" endPos="35000" dir="5400000" sy="-100000" algn="bl" rotWithShape="0"/>
          </a:effectLst>
        </p:spPr>
      </p:pic>
      <p:sp>
        <p:nvSpPr>
          <p:cNvPr id="238" name="CustomShape 1"/>
          <p:cNvSpPr/>
          <p:nvPr/>
        </p:nvSpPr>
        <p:spPr>
          <a:xfrm>
            <a:off x="-549648" y="0"/>
            <a:ext cx="5149080" cy="2142720"/>
          </a:xfrm>
          <a:prstGeom prst="hexagon">
            <a:avLst>
              <a:gd name="adj" fmla="val 25000"/>
              <a:gd name="vf" fmla="val 115470"/>
            </a:avLst>
          </a:prstGeom>
          <a:solidFill>
            <a:schemeClr val="accent3">
              <a:alpha val="80000"/>
            </a:schemeClr>
          </a:solidFill>
          <a:ln>
            <a:solidFill>
              <a:srgbClr val="FFD347"/>
            </a:solidFill>
            <a:round/>
          </a:ln>
        </p:spPr>
        <p:style>
          <a:lnRef idx="2">
            <a:schemeClr val="accent1">
              <a:shade val="50000"/>
            </a:schemeClr>
          </a:lnRef>
          <a:fillRef idx="1">
            <a:schemeClr val="accent1"/>
          </a:fillRef>
          <a:effectRef idx="0">
            <a:schemeClr val="accent1"/>
          </a:effectRef>
          <a:fontRef idx="minor"/>
        </p:style>
      </p:sp>
      <p:sp>
        <p:nvSpPr>
          <p:cNvPr id="239" name="CustomShape 2"/>
          <p:cNvSpPr/>
          <p:nvPr/>
        </p:nvSpPr>
        <p:spPr>
          <a:xfrm>
            <a:off x="11520" y="139896"/>
            <a:ext cx="4359312" cy="1629762"/>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a:lnSpc>
                <a:spcPct val="100000"/>
              </a:lnSpc>
            </a:pPr>
            <a:r>
              <a:rPr lang="en-US" sz="2600" spc="-1" dirty="0" smtClean="0">
                <a:solidFill>
                  <a:srgbClr val="FFFFFF"/>
                </a:solidFill>
                <a:latin typeface="Arial Black"/>
              </a:rPr>
              <a:t>ORGANIC AND CRAFT</a:t>
            </a:r>
            <a:endParaRPr lang="en-US" sz="2600" spc="-1" dirty="0">
              <a:solidFill>
                <a:srgbClr val="FFFFFF"/>
              </a:solidFill>
              <a:latin typeface="Arial Black"/>
            </a:endParaRPr>
          </a:p>
          <a:p>
            <a:pPr>
              <a:lnSpc>
                <a:spcPct val="100000"/>
              </a:lnSpc>
            </a:pPr>
            <a:r>
              <a:rPr lang="en-US" sz="2600" b="0" strike="noStrike" spc="-1" dirty="0" smtClean="0">
                <a:solidFill>
                  <a:srgbClr val="FFFFFF"/>
                </a:solidFill>
                <a:latin typeface="Arial Black"/>
              </a:rPr>
              <a:t>SUPPLY </a:t>
            </a:r>
            <a:r>
              <a:rPr lang="en-US" sz="2600" b="0" strike="noStrike" spc="-1" dirty="0">
                <a:solidFill>
                  <a:srgbClr val="FFFFFF"/>
                </a:solidFill>
                <a:latin typeface="Arial Black"/>
              </a:rPr>
              <a:t>CHAIN </a:t>
            </a:r>
            <a:endParaRPr lang="en-US" sz="2600" b="0" strike="noStrike" spc="-1" dirty="0">
              <a:latin typeface="Arial"/>
            </a:endParaRPr>
          </a:p>
          <a:p>
            <a:pPr>
              <a:lnSpc>
                <a:spcPct val="100000"/>
              </a:lnSpc>
            </a:pPr>
            <a:r>
              <a:rPr lang="en-US" sz="2400" b="0" strike="noStrike" spc="-1" dirty="0">
                <a:solidFill>
                  <a:srgbClr val="595959"/>
                </a:solidFill>
                <a:latin typeface="Arial Black"/>
              </a:rPr>
              <a:t>MARKET </a:t>
            </a:r>
            <a:endParaRPr lang="en-US" sz="2400" b="0" strike="noStrike" spc="-1" dirty="0">
              <a:latin typeface="Arial"/>
            </a:endParaRPr>
          </a:p>
          <a:p>
            <a:pPr>
              <a:lnSpc>
                <a:spcPct val="100000"/>
              </a:lnSpc>
            </a:pPr>
            <a:r>
              <a:rPr lang="en-US" sz="2400" b="0" strike="noStrike" spc="-1" dirty="0">
                <a:solidFill>
                  <a:srgbClr val="595959"/>
                </a:solidFill>
                <a:latin typeface="Arial Black"/>
              </a:rPr>
              <a:t>RESEARCH </a:t>
            </a:r>
            <a:endParaRPr lang="en-US" sz="2400" b="0" strike="noStrike" spc="-1" dirty="0">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CustomShape 1"/>
          <p:cNvSpPr/>
          <p:nvPr/>
        </p:nvSpPr>
        <p:spPr>
          <a:xfrm>
            <a:off x="285840" y="857160"/>
            <a:ext cx="3500280" cy="333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1600" b="0" strike="noStrike" spc="-1">
                <a:solidFill>
                  <a:srgbClr val="595959"/>
                </a:solidFill>
                <a:latin typeface="Arial Black"/>
              </a:rPr>
              <a:t>MARKET RESEARCH</a:t>
            </a:r>
            <a:endParaRPr lang="en-US" sz="1600" b="0" strike="noStrike" spc="-1">
              <a:latin typeface="Arial"/>
            </a:endParaRPr>
          </a:p>
        </p:txBody>
      </p:sp>
      <p:sp>
        <p:nvSpPr>
          <p:cNvPr id="241" name="CustomShape 2"/>
          <p:cNvSpPr/>
          <p:nvPr/>
        </p:nvSpPr>
        <p:spPr>
          <a:xfrm>
            <a:off x="4286160" y="0"/>
            <a:ext cx="1999800" cy="6857640"/>
          </a:xfrm>
          <a:prstGeom prst="rect">
            <a:avLst/>
          </a:prstGeom>
          <a:solidFill>
            <a:schemeClr val="accent3">
              <a:alpha val="84000"/>
            </a:schemeClr>
          </a:solidFill>
          <a:ln>
            <a:noFill/>
          </a:ln>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p:style>
      </p:sp>
      <p:sp>
        <p:nvSpPr>
          <p:cNvPr id="242" name="CustomShape 3"/>
          <p:cNvSpPr/>
          <p:nvPr/>
        </p:nvSpPr>
        <p:spPr>
          <a:xfrm>
            <a:off x="4572000" y="2637000"/>
            <a:ext cx="1714320" cy="852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1250" b="1" strike="noStrike" spc="-1">
                <a:solidFill>
                  <a:srgbClr val="FFFFFF"/>
                </a:solidFill>
                <a:latin typeface="Arial Black"/>
                <a:ea typeface="Tahoma"/>
              </a:rPr>
              <a:t>QUICK </a:t>
            </a:r>
            <a:endParaRPr lang="en-US" sz="1250" b="0" strike="noStrike" spc="-1">
              <a:latin typeface="Arial"/>
            </a:endParaRPr>
          </a:p>
          <a:p>
            <a:pPr>
              <a:lnSpc>
                <a:spcPct val="100000"/>
              </a:lnSpc>
            </a:pPr>
            <a:r>
              <a:rPr lang="en-US" sz="1250" b="1" strike="noStrike" spc="-1">
                <a:solidFill>
                  <a:srgbClr val="FFFFFF"/>
                </a:solidFill>
                <a:latin typeface="Arial Black"/>
                <a:ea typeface="Tahoma"/>
              </a:rPr>
              <a:t>DECISION</a:t>
            </a:r>
            <a:endParaRPr lang="en-US" sz="1250" b="0" strike="noStrike" spc="-1">
              <a:latin typeface="Arial"/>
            </a:endParaRPr>
          </a:p>
          <a:p>
            <a:pPr>
              <a:lnSpc>
                <a:spcPct val="100000"/>
              </a:lnSpc>
            </a:pPr>
            <a:r>
              <a:rPr lang="en-US" sz="1250" b="1" strike="noStrike" spc="-1">
                <a:solidFill>
                  <a:srgbClr val="FFFFFF"/>
                </a:solidFill>
                <a:latin typeface="Arial Black"/>
                <a:ea typeface="Tahoma"/>
              </a:rPr>
              <a:t>MAKING</a:t>
            </a:r>
            <a:endParaRPr lang="en-US" sz="1250" b="0" strike="noStrike" spc="-1">
              <a:latin typeface="Arial"/>
            </a:endParaRPr>
          </a:p>
          <a:p>
            <a:pPr>
              <a:lnSpc>
                <a:spcPct val="100000"/>
              </a:lnSpc>
            </a:pPr>
            <a:endParaRPr lang="en-US" sz="1250" b="0" strike="noStrike" spc="-1">
              <a:latin typeface="Arial"/>
            </a:endParaRPr>
          </a:p>
        </p:txBody>
      </p:sp>
      <p:sp>
        <p:nvSpPr>
          <p:cNvPr id="243" name="CustomShape 4"/>
          <p:cNvSpPr/>
          <p:nvPr/>
        </p:nvSpPr>
        <p:spPr>
          <a:xfrm>
            <a:off x="281880" y="214200"/>
            <a:ext cx="503640" cy="413640"/>
          </a:xfrm>
          <a:prstGeom prst="heptagon">
            <a:avLst>
              <a:gd name="hf" fmla="val 102572"/>
              <a:gd name="vf" fmla="val 105210"/>
            </a:avLst>
          </a:prstGeom>
          <a:solidFill>
            <a:schemeClr val="accent3"/>
          </a:solidFill>
          <a:ln>
            <a:solidFill>
              <a:srgbClr val="FFC000"/>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r>
              <a:rPr lang="en-US" sz="1700" b="1" strike="noStrike" spc="-1">
                <a:solidFill>
                  <a:srgbClr val="FFFFFF"/>
                </a:solidFill>
                <a:latin typeface="Calibri"/>
              </a:rPr>
              <a:t>07</a:t>
            </a:r>
            <a:endParaRPr lang="en-US" sz="1700" b="0" strike="noStrike" spc="-1">
              <a:latin typeface="Arial"/>
            </a:endParaRPr>
          </a:p>
        </p:txBody>
      </p:sp>
      <p:sp>
        <p:nvSpPr>
          <p:cNvPr id="244" name="CustomShape 5"/>
          <p:cNvSpPr/>
          <p:nvPr/>
        </p:nvSpPr>
        <p:spPr>
          <a:xfrm>
            <a:off x="4429080" y="1428840"/>
            <a:ext cx="107640" cy="107640"/>
          </a:xfrm>
          <a:prstGeom prst="flowChartConnector">
            <a:avLst/>
          </a:prstGeom>
          <a:solidFill>
            <a:schemeClr val="accent3"/>
          </a:solidFill>
          <a:ln>
            <a:solidFill>
              <a:srgbClr val="FFFF00"/>
            </a:solidFill>
            <a:round/>
          </a:ln>
        </p:spPr>
        <p:style>
          <a:lnRef idx="2">
            <a:schemeClr val="accent1">
              <a:shade val="50000"/>
            </a:schemeClr>
          </a:lnRef>
          <a:fillRef idx="1">
            <a:schemeClr val="accent1"/>
          </a:fillRef>
          <a:effectRef idx="0">
            <a:schemeClr val="accent1"/>
          </a:effectRef>
          <a:fontRef idx="minor"/>
        </p:style>
      </p:sp>
      <p:sp>
        <p:nvSpPr>
          <p:cNvPr id="245" name="CustomShape 6"/>
          <p:cNvSpPr/>
          <p:nvPr/>
        </p:nvSpPr>
        <p:spPr>
          <a:xfrm>
            <a:off x="285840" y="1285920"/>
            <a:ext cx="4000320" cy="3968864"/>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r>
              <a:rPr lang="en-IN" sz="1200" spc="-1" dirty="0">
                <a:solidFill>
                  <a:srgbClr val="595959"/>
                </a:solidFill>
                <a:latin typeface="Arial"/>
              </a:rPr>
              <a:t>Market research is key, when done correctly effects the business transaction capacity. We, at Organic and Craft, have got complete knowledge in ‘Market research’ activities.</a:t>
            </a:r>
          </a:p>
          <a:p>
            <a:endParaRPr lang="en-IN" sz="1200" spc="-1" dirty="0">
              <a:solidFill>
                <a:srgbClr val="595959"/>
              </a:solidFill>
              <a:latin typeface="Arial"/>
            </a:endParaRPr>
          </a:p>
          <a:p>
            <a:r>
              <a:rPr lang="en-IN" sz="1200" spc="-1" dirty="0">
                <a:solidFill>
                  <a:srgbClr val="595959"/>
                </a:solidFill>
                <a:latin typeface="Arial"/>
              </a:rPr>
              <a:t>Our Primary &amp; Secondary research method not only provide you with informed opinion but it also helps you in quick decision making.</a:t>
            </a:r>
          </a:p>
          <a:p>
            <a:endParaRPr lang="en-IN" sz="1200" spc="-1" dirty="0">
              <a:solidFill>
                <a:srgbClr val="595959"/>
              </a:solidFill>
              <a:latin typeface="Arial"/>
            </a:endParaRPr>
          </a:p>
          <a:p>
            <a:r>
              <a:rPr lang="en-IN" sz="1200" spc="-1" dirty="0">
                <a:solidFill>
                  <a:srgbClr val="595959"/>
                </a:solidFill>
                <a:latin typeface="Arial"/>
              </a:rPr>
              <a:t>Ours is a wide-ranging report with unique and refreshing approach. In our sourcing intelligent suite, we cover all the information for your procurement departments.</a:t>
            </a:r>
          </a:p>
          <a:p>
            <a:endParaRPr lang="en-IN" sz="1200" spc="-1" dirty="0">
              <a:solidFill>
                <a:srgbClr val="595959"/>
              </a:solidFill>
              <a:latin typeface="Arial"/>
            </a:endParaRPr>
          </a:p>
          <a:p>
            <a:pPr marL="171450" lvl="0" indent="-171450">
              <a:buFont typeface="Arial" panose="020B0604020202020204" pitchFamily="34" charset="0"/>
              <a:buChar char="•"/>
            </a:pPr>
            <a:r>
              <a:rPr lang="en-IN" sz="1200" spc="-1" dirty="0">
                <a:solidFill>
                  <a:srgbClr val="595959"/>
                </a:solidFill>
                <a:latin typeface="Arial"/>
              </a:rPr>
              <a:t>Should we buy-in or manufacture?</a:t>
            </a:r>
          </a:p>
          <a:p>
            <a:pPr marL="171450" lvl="0" indent="-171450">
              <a:buFont typeface="Arial" panose="020B0604020202020204" pitchFamily="34" charset="0"/>
              <a:buChar char="•"/>
            </a:pPr>
            <a:r>
              <a:rPr lang="en-IN" sz="1200" spc="-1" dirty="0">
                <a:solidFill>
                  <a:srgbClr val="595959"/>
                </a:solidFill>
                <a:latin typeface="Arial"/>
              </a:rPr>
              <a:t>Who are credible &amp; capable suppliers?</a:t>
            </a:r>
          </a:p>
          <a:p>
            <a:pPr marL="171450" lvl="0" indent="-171450">
              <a:buFont typeface="Arial" panose="020B0604020202020204" pitchFamily="34" charset="0"/>
              <a:buChar char="•"/>
            </a:pPr>
            <a:r>
              <a:rPr lang="en-IN" sz="1200" spc="-1" dirty="0">
                <a:solidFill>
                  <a:srgbClr val="595959"/>
                </a:solidFill>
                <a:latin typeface="Arial"/>
              </a:rPr>
              <a:t>What are market dynamics?</a:t>
            </a:r>
          </a:p>
          <a:p>
            <a:pPr marL="171450" lvl="0" indent="-171450">
              <a:buFont typeface="Arial" panose="020B0604020202020204" pitchFamily="34" charset="0"/>
              <a:buChar char="•"/>
            </a:pPr>
            <a:r>
              <a:rPr lang="en-IN" sz="1200" spc="-1" dirty="0">
                <a:solidFill>
                  <a:srgbClr val="595959"/>
                </a:solidFill>
                <a:latin typeface="Arial"/>
              </a:rPr>
              <a:t>Should we buy now or later?</a:t>
            </a:r>
          </a:p>
          <a:p>
            <a:pPr marL="171450" lvl="0" indent="-171450">
              <a:buFont typeface="Arial" panose="020B0604020202020204" pitchFamily="34" charset="0"/>
              <a:buChar char="•"/>
            </a:pPr>
            <a:r>
              <a:rPr lang="en-IN" sz="1200" spc="-1" dirty="0">
                <a:solidFill>
                  <a:srgbClr val="595959"/>
                </a:solidFill>
                <a:latin typeface="Arial"/>
              </a:rPr>
              <a:t>Latest category or Industry news?</a:t>
            </a:r>
          </a:p>
          <a:p>
            <a:pPr marL="171450" lvl="0" indent="-171450">
              <a:buFont typeface="Arial" panose="020B0604020202020204" pitchFamily="34" charset="0"/>
              <a:buChar char="•"/>
            </a:pPr>
            <a:r>
              <a:rPr lang="en-IN" sz="1200" spc="-1" dirty="0">
                <a:solidFill>
                  <a:srgbClr val="595959"/>
                </a:solidFill>
                <a:latin typeface="Arial"/>
              </a:rPr>
              <a:t>Key risks to Supply?</a:t>
            </a:r>
          </a:p>
          <a:p>
            <a:pPr marL="171450" lvl="0" indent="-171450">
              <a:buFont typeface="Arial" panose="020B0604020202020204" pitchFamily="34" charset="0"/>
              <a:buChar char="•"/>
            </a:pPr>
            <a:r>
              <a:rPr lang="en-IN" sz="1200" spc="-1" dirty="0">
                <a:solidFill>
                  <a:srgbClr val="595959"/>
                </a:solidFill>
                <a:latin typeface="Arial"/>
              </a:rPr>
              <a:t>Do the supplier meet our CSR requirement?</a:t>
            </a:r>
          </a:p>
          <a:p>
            <a:pPr marL="171450" lvl="0" indent="-171450">
              <a:buFont typeface="Arial" panose="020B0604020202020204" pitchFamily="34" charset="0"/>
              <a:buChar char="•"/>
            </a:pPr>
            <a:r>
              <a:rPr lang="en-IN" sz="1200" spc="-1" dirty="0">
                <a:solidFill>
                  <a:srgbClr val="595959"/>
                </a:solidFill>
                <a:latin typeface="Arial"/>
              </a:rPr>
              <a:t>Supplier enquiry i.e. Financial, Ethical etc</a:t>
            </a:r>
            <a:r>
              <a:rPr lang="en-IN" sz="1200" spc="-1" dirty="0" smtClean="0">
                <a:solidFill>
                  <a:srgbClr val="595959"/>
                </a:solidFill>
                <a:latin typeface="Arial"/>
              </a:rPr>
              <a:t>.</a:t>
            </a:r>
            <a:endParaRPr lang="en-US" sz="1200" b="0" strike="noStrike" spc="-1" dirty="0">
              <a:latin typeface="Arial"/>
            </a:endParaRPr>
          </a:p>
        </p:txBody>
      </p:sp>
      <p:sp>
        <p:nvSpPr>
          <p:cNvPr id="246" name="CustomShape 7"/>
          <p:cNvSpPr/>
          <p:nvPr/>
        </p:nvSpPr>
        <p:spPr>
          <a:xfrm>
            <a:off x="4429080" y="2235240"/>
            <a:ext cx="107640" cy="107640"/>
          </a:xfrm>
          <a:prstGeom prst="flowChartConnector">
            <a:avLst/>
          </a:prstGeom>
          <a:solidFill>
            <a:schemeClr val="accent3"/>
          </a:solidFill>
          <a:ln>
            <a:solidFill>
              <a:srgbClr val="FFFF00"/>
            </a:solidFill>
            <a:round/>
          </a:ln>
        </p:spPr>
        <p:style>
          <a:lnRef idx="2">
            <a:schemeClr val="accent1">
              <a:shade val="50000"/>
            </a:schemeClr>
          </a:lnRef>
          <a:fillRef idx="1">
            <a:schemeClr val="accent1"/>
          </a:fillRef>
          <a:effectRef idx="0">
            <a:schemeClr val="accent1"/>
          </a:effectRef>
          <a:fontRef idx="minor"/>
        </p:style>
      </p:sp>
      <p:sp>
        <p:nvSpPr>
          <p:cNvPr id="247" name="CustomShape 8"/>
          <p:cNvSpPr/>
          <p:nvPr/>
        </p:nvSpPr>
        <p:spPr>
          <a:xfrm>
            <a:off x="4572000" y="1308960"/>
            <a:ext cx="1856880" cy="6616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1250" b="1" strike="noStrike" spc="-1">
                <a:solidFill>
                  <a:srgbClr val="FFFFFF"/>
                </a:solidFill>
                <a:latin typeface="Arial Black"/>
                <a:ea typeface="Tahoma"/>
              </a:rPr>
              <a:t>PRIMARY &amp; </a:t>
            </a:r>
            <a:endParaRPr lang="en-US" sz="1250" b="0" strike="noStrike" spc="-1">
              <a:latin typeface="Arial"/>
            </a:endParaRPr>
          </a:p>
          <a:p>
            <a:pPr>
              <a:lnSpc>
                <a:spcPct val="100000"/>
              </a:lnSpc>
            </a:pPr>
            <a:r>
              <a:rPr lang="en-US" sz="1250" b="1" strike="noStrike" spc="-1">
                <a:solidFill>
                  <a:srgbClr val="FFFFFF"/>
                </a:solidFill>
                <a:latin typeface="Arial Black"/>
                <a:ea typeface="Tahoma"/>
              </a:rPr>
              <a:t>SECONDARY</a:t>
            </a:r>
            <a:endParaRPr lang="en-US" sz="1250" b="0" strike="noStrike" spc="-1">
              <a:latin typeface="Arial"/>
            </a:endParaRPr>
          </a:p>
          <a:p>
            <a:pPr>
              <a:lnSpc>
                <a:spcPct val="100000"/>
              </a:lnSpc>
            </a:pPr>
            <a:r>
              <a:rPr lang="en-US" sz="1250" b="1" strike="noStrike" spc="-1">
                <a:solidFill>
                  <a:srgbClr val="FFFFFF"/>
                </a:solidFill>
                <a:latin typeface="Arial Black"/>
                <a:ea typeface="Tahoma"/>
              </a:rPr>
              <a:t>APPROACH</a:t>
            </a:r>
            <a:endParaRPr lang="en-US" sz="1250" b="0" strike="noStrike" spc="-1">
              <a:latin typeface="Arial"/>
            </a:endParaRPr>
          </a:p>
        </p:txBody>
      </p:sp>
      <p:sp>
        <p:nvSpPr>
          <p:cNvPr id="248" name="CustomShape 9"/>
          <p:cNvSpPr/>
          <p:nvPr/>
        </p:nvSpPr>
        <p:spPr>
          <a:xfrm>
            <a:off x="4429080" y="2793960"/>
            <a:ext cx="107640" cy="107640"/>
          </a:xfrm>
          <a:prstGeom prst="flowChartConnector">
            <a:avLst/>
          </a:prstGeom>
          <a:solidFill>
            <a:schemeClr val="accent3"/>
          </a:solidFill>
          <a:ln>
            <a:solidFill>
              <a:srgbClr val="FFFF00"/>
            </a:solidFill>
            <a:round/>
          </a:ln>
        </p:spPr>
        <p:style>
          <a:lnRef idx="2">
            <a:schemeClr val="accent1">
              <a:shade val="50000"/>
            </a:schemeClr>
          </a:lnRef>
          <a:fillRef idx="1">
            <a:schemeClr val="accent1"/>
          </a:fillRef>
          <a:effectRef idx="0">
            <a:schemeClr val="accent1"/>
          </a:effectRef>
          <a:fontRef idx="minor"/>
        </p:style>
      </p:sp>
      <p:sp>
        <p:nvSpPr>
          <p:cNvPr id="249" name="CustomShape 10"/>
          <p:cNvSpPr/>
          <p:nvPr/>
        </p:nvSpPr>
        <p:spPr>
          <a:xfrm>
            <a:off x="4572000" y="3400920"/>
            <a:ext cx="1856880" cy="471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1250" b="1" strike="noStrike" spc="-1">
                <a:solidFill>
                  <a:srgbClr val="FFFFFF"/>
                </a:solidFill>
                <a:latin typeface="Arial Black"/>
                <a:ea typeface="Tahoma"/>
              </a:rPr>
              <a:t>COMPREHENSIVE </a:t>
            </a:r>
            <a:endParaRPr lang="en-US" sz="1250" b="0" strike="noStrike" spc="-1">
              <a:latin typeface="Arial"/>
            </a:endParaRPr>
          </a:p>
          <a:p>
            <a:pPr>
              <a:lnSpc>
                <a:spcPct val="100000"/>
              </a:lnSpc>
            </a:pPr>
            <a:r>
              <a:rPr lang="en-US" sz="1250" b="1" strike="noStrike" spc="-1">
                <a:solidFill>
                  <a:srgbClr val="FFFFFF"/>
                </a:solidFill>
                <a:latin typeface="Arial Black"/>
                <a:ea typeface="Tahoma"/>
              </a:rPr>
              <a:t>REPORT</a:t>
            </a:r>
            <a:endParaRPr lang="en-US" sz="1250" b="0" strike="noStrike" spc="-1">
              <a:latin typeface="Arial"/>
            </a:endParaRPr>
          </a:p>
        </p:txBody>
      </p:sp>
      <p:sp>
        <p:nvSpPr>
          <p:cNvPr id="250" name="CustomShape 11"/>
          <p:cNvSpPr/>
          <p:nvPr/>
        </p:nvSpPr>
        <p:spPr>
          <a:xfrm>
            <a:off x="4429080" y="3520800"/>
            <a:ext cx="107640" cy="107640"/>
          </a:xfrm>
          <a:prstGeom prst="flowChartConnector">
            <a:avLst/>
          </a:prstGeom>
          <a:solidFill>
            <a:schemeClr val="accent3"/>
          </a:solidFill>
          <a:ln>
            <a:solidFill>
              <a:srgbClr val="FFFF00"/>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en-US" sz="1800" b="0" strike="noStrike" spc="-1">
              <a:latin typeface="Arial"/>
            </a:endParaRPr>
          </a:p>
          <a:p>
            <a:pPr algn="ctr">
              <a:lnSpc>
                <a:spcPct val="100000"/>
              </a:lnSpc>
            </a:pPr>
            <a:endParaRPr lang="en-US" sz="1800" b="0" strike="noStrike" spc="-1">
              <a:latin typeface="Arial"/>
            </a:endParaRPr>
          </a:p>
        </p:txBody>
      </p:sp>
      <p:sp>
        <p:nvSpPr>
          <p:cNvPr id="251" name="CustomShape 12"/>
          <p:cNvSpPr/>
          <p:nvPr/>
        </p:nvSpPr>
        <p:spPr>
          <a:xfrm>
            <a:off x="4572000" y="2116800"/>
            <a:ext cx="1856880" cy="471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1250" b="1" strike="noStrike" spc="-1">
                <a:solidFill>
                  <a:srgbClr val="FFFFFF"/>
                </a:solidFill>
                <a:latin typeface="Arial Black"/>
                <a:ea typeface="Tahoma"/>
              </a:rPr>
              <a:t>INFORMED OPINION</a:t>
            </a:r>
            <a:endParaRPr lang="en-US" sz="1250" b="0" strike="noStrike" spc="-1">
              <a:latin typeface="Arial"/>
            </a:endParaRPr>
          </a:p>
        </p:txBody>
      </p:sp>
      <p:pic>
        <p:nvPicPr>
          <p:cNvPr id="252" name="Picture 15" descr="aristotle_INT_research_img_ipad-graphs.png"/>
          <p:cNvPicPr/>
          <p:nvPr/>
        </p:nvPicPr>
        <p:blipFill>
          <a:blip r:embed="rId2">
            <a:lum bright="10000"/>
          </a:blip>
          <a:stretch/>
        </p:blipFill>
        <p:spPr>
          <a:xfrm>
            <a:off x="5786280" y="1857240"/>
            <a:ext cx="3355560" cy="3191760"/>
          </a:xfrm>
          <a:prstGeom prst="rect">
            <a:avLst/>
          </a:prstGeom>
          <a:ln w="0">
            <a:noFill/>
          </a:ln>
        </p:spPr>
      </p:pic>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99902" y="12348"/>
            <a:ext cx="2431915" cy="900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 name="Picture 1"/>
          <p:cNvPicPr/>
          <p:nvPr/>
        </p:nvPicPr>
        <p:blipFill>
          <a:blip r:embed="rId2"/>
          <a:stretch/>
        </p:blipFill>
        <p:spPr>
          <a:xfrm>
            <a:off x="360" y="0"/>
            <a:ext cx="9143640" cy="6857640"/>
          </a:xfrm>
          <a:prstGeom prst="rect">
            <a:avLst/>
          </a:prstGeom>
          <a:ln w="0">
            <a:noFill/>
          </a:ln>
        </p:spPr>
      </p:pic>
      <p:sp>
        <p:nvSpPr>
          <p:cNvPr id="5" name="CustomShape 1"/>
          <p:cNvSpPr/>
          <p:nvPr/>
        </p:nvSpPr>
        <p:spPr>
          <a:xfrm>
            <a:off x="4496796" y="0"/>
            <a:ext cx="5149080" cy="2142720"/>
          </a:xfrm>
          <a:prstGeom prst="hexagon">
            <a:avLst>
              <a:gd name="adj" fmla="val 25000"/>
              <a:gd name="vf" fmla="val 115470"/>
            </a:avLst>
          </a:prstGeom>
          <a:solidFill>
            <a:schemeClr val="accent3">
              <a:alpha val="80000"/>
            </a:schemeClr>
          </a:solidFill>
          <a:ln>
            <a:solidFill>
              <a:srgbClr val="FFD347"/>
            </a:solidFill>
            <a:round/>
          </a:ln>
        </p:spPr>
        <p:style>
          <a:lnRef idx="2">
            <a:schemeClr val="accent1">
              <a:shade val="50000"/>
            </a:schemeClr>
          </a:lnRef>
          <a:fillRef idx="1">
            <a:schemeClr val="accent1"/>
          </a:fillRef>
          <a:effectRef idx="0">
            <a:schemeClr val="accent1"/>
          </a:effectRef>
          <a:fontRef idx="minor"/>
        </p:style>
      </p:sp>
      <p:sp>
        <p:nvSpPr>
          <p:cNvPr id="6" name="CustomShape 2"/>
          <p:cNvSpPr/>
          <p:nvPr/>
        </p:nvSpPr>
        <p:spPr>
          <a:xfrm>
            <a:off x="4891680" y="368676"/>
            <a:ext cx="4359312" cy="1629762"/>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a:lnSpc>
                <a:spcPct val="100000"/>
              </a:lnSpc>
            </a:pPr>
            <a:r>
              <a:rPr lang="en-US" sz="2600" spc="-1" dirty="0" smtClean="0">
                <a:solidFill>
                  <a:srgbClr val="FFFFFF"/>
                </a:solidFill>
                <a:latin typeface="Arial Black"/>
              </a:rPr>
              <a:t>ORGANIC AND CRAFT</a:t>
            </a:r>
            <a:endParaRPr lang="en-US" sz="2600" spc="-1" dirty="0">
              <a:solidFill>
                <a:srgbClr val="FFFFFF"/>
              </a:solidFill>
              <a:latin typeface="Arial Black"/>
            </a:endParaRPr>
          </a:p>
          <a:p>
            <a:pPr>
              <a:lnSpc>
                <a:spcPct val="100000"/>
              </a:lnSpc>
            </a:pPr>
            <a:r>
              <a:rPr lang="en-US" sz="2600" b="0" strike="noStrike" spc="-1" dirty="0" smtClean="0">
                <a:solidFill>
                  <a:srgbClr val="FFFFFF"/>
                </a:solidFill>
                <a:latin typeface="Arial Black"/>
              </a:rPr>
              <a:t>SUPPLY </a:t>
            </a:r>
            <a:r>
              <a:rPr lang="en-US" sz="2600" b="0" strike="noStrike" spc="-1" dirty="0">
                <a:solidFill>
                  <a:srgbClr val="FFFFFF"/>
                </a:solidFill>
                <a:latin typeface="Arial Black"/>
              </a:rPr>
              <a:t>CHAIN </a:t>
            </a:r>
            <a:endParaRPr lang="en-US" sz="2600" b="0" strike="noStrike" spc="-1" dirty="0">
              <a:latin typeface="Arial"/>
            </a:endParaRPr>
          </a:p>
          <a:p>
            <a:pPr>
              <a:lnSpc>
                <a:spcPct val="100000"/>
              </a:lnSpc>
            </a:pPr>
            <a:r>
              <a:rPr lang="en-US" sz="2400" b="0" strike="noStrike" spc="-1" dirty="0">
                <a:solidFill>
                  <a:srgbClr val="595959"/>
                </a:solidFill>
                <a:latin typeface="Arial Black"/>
              </a:rPr>
              <a:t>MARKET </a:t>
            </a:r>
            <a:endParaRPr lang="en-US" sz="2400" b="0" strike="noStrike" spc="-1" dirty="0">
              <a:latin typeface="Arial"/>
            </a:endParaRPr>
          </a:p>
          <a:p>
            <a:pPr>
              <a:lnSpc>
                <a:spcPct val="100000"/>
              </a:lnSpc>
            </a:pPr>
            <a:r>
              <a:rPr lang="en-US" sz="2400" b="0" strike="noStrike" spc="-1" dirty="0">
                <a:solidFill>
                  <a:srgbClr val="595959"/>
                </a:solidFill>
                <a:latin typeface="Arial Black"/>
              </a:rPr>
              <a:t>RESEARCH </a:t>
            </a:r>
            <a:endParaRPr lang="en-US" sz="2400" b="0" strike="noStrike" spc="-1" dirty="0">
              <a:latin typeface="Arial"/>
            </a:endParaRPr>
          </a:p>
        </p:txBody>
      </p:sp>
      <p:sp>
        <p:nvSpPr>
          <p:cNvPr id="2" name="Rectangle 1"/>
          <p:cNvSpPr/>
          <p:nvPr/>
        </p:nvSpPr>
        <p:spPr>
          <a:xfrm>
            <a:off x="0" y="0"/>
            <a:ext cx="3630168" cy="2841018"/>
          </a:xfrm>
          <a:prstGeom prst="rect">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IN"/>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CustomShape 1"/>
          <p:cNvSpPr/>
          <p:nvPr/>
        </p:nvSpPr>
        <p:spPr>
          <a:xfrm>
            <a:off x="285840" y="857160"/>
            <a:ext cx="3500280" cy="333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1600" b="0" strike="noStrike" spc="-1">
                <a:solidFill>
                  <a:srgbClr val="595959"/>
                </a:solidFill>
                <a:latin typeface="Arial Black"/>
              </a:rPr>
              <a:t>COMPLIANCE</a:t>
            </a:r>
            <a:endParaRPr lang="en-US" sz="1600" b="0" strike="noStrike" spc="-1">
              <a:latin typeface="Arial"/>
            </a:endParaRPr>
          </a:p>
        </p:txBody>
      </p:sp>
      <p:sp>
        <p:nvSpPr>
          <p:cNvPr id="258" name="CustomShape 2"/>
          <p:cNvSpPr/>
          <p:nvPr/>
        </p:nvSpPr>
        <p:spPr>
          <a:xfrm>
            <a:off x="4286160" y="0"/>
            <a:ext cx="1999800" cy="6885000"/>
          </a:xfrm>
          <a:prstGeom prst="rect">
            <a:avLst/>
          </a:prstGeom>
          <a:solidFill>
            <a:schemeClr val="accent3">
              <a:alpha val="84000"/>
            </a:schemeClr>
          </a:solidFill>
          <a:ln>
            <a:noFill/>
          </a:ln>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p:style>
      </p:sp>
      <p:sp>
        <p:nvSpPr>
          <p:cNvPr id="259" name="CustomShape 3"/>
          <p:cNvSpPr/>
          <p:nvPr/>
        </p:nvSpPr>
        <p:spPr>
          <a:xfrm>
            <a:off x="4572000" y="2421000"/>
            <a:ext cx="1714320" cy="1233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1250" b="1" strike="noStrike" spc="-1">
                <a:solidFill>
                  <a:srgbClr val="FFFFFF"/>
                </a:solidFill>
                <a:latin typeface="Arial Black"/>
                <a:ea typeface="Tahoma"/>
              </a:rPr>
              <a:t>EXTEND GUIDANCE TO FACTORIES TO BECOME COMPLIANCE READY</a:t>
            </a:r>
            <a:endParaRPr lang="en-US" sz="1250" b="0" strike="noStrike" spc="-1">
              <a:latin typeface="Arial"/>
            </a:endParaRPr>
          </a:p>
        </p:txBody>
      </p:sp>
      <p:sp>
        <p:nvSpPr>
          <p:cNvPr id="260" name="CustomShape 4"/>
          <p:cNvSpPr/>
          <p:nvPr/>
        </p:nvSpPr>
        <p:spPr>
          <a:xfrm>
            <a:off x="281880" y="214200"/>
            <a:ext cx="503640" cy="413640"/>
          </a:xfrm>
          <a:prstGeom prst="heptagon">
            <a:avLst>
              <a:gd name="hf" fmla="val 102572"/>
              <a:gd name="vf" fmla="val 105210"/>
            </a:avLst>
          </a:prstGeom>
          <a:solidFill>
            <a:schemeClr val="accent3"/>
          </a:solidFill>
          <a:ln>
            <a:solidFill>
              <a:srgbClr val="FFC000"/>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r>
              <a:rPr lang="en-US" sz="1700" b="1" strike="noStrike" spc="-1">
                <a:solidFill>
                  <a:srgbClr val="FFFFFF"/>
                </a:solidFill>
                <a:latin typeface="Calibri"/>
              </a:rPr>
              <a:t>08</a:t>
            </a:r>
            <a:endParaRPr lang="en-US" sz="1700" b="0" strike="noStrike" spc="-1">
              <a:latin typeface="Arial"/>
            </a:endParaRPr>
          </a:p>
        </p:txBody>
      </p:sp>
      <p:sp>
        <p:nvSpPr>
          <p:cNvPr id="261" name="CustomShape 5"/>
          <p:cNvSpPr/>
          <p:nvPr/>
        </p:nvSpPr>
        <p:spPr>
          <a:xfrm>
            <a:off x="4429080" y="1428840"/>
            <a:ext cx="107640" cy="107640"/>
          </a:xfrm>
          <a:prstGeom prst="flowChartConnector">
            <a:avLst/>
          </a:prstGeom>
          <a:solidFill>
            <a:schemeClr val="accent3"/>
          </a:solidFill>
          <a:ln>
            <a:solidFill>
              <a:srgbClr val="FFFF00"/>
            </a:solidFill>
            <a:round/>
          </a:ln>
        </p:spPr>
        <p:style>
          <a:lnRef idx="2">
            <a:schemeClr val="accent1">
              <a:shade val="50000"/>
            </a:schemeClr>
          </a:lnRef>
          <a:fillRef idx="1">
            <a:schemeClr val="accent1"/>
          </a:fillRef>
          <a:effectRef idx="0">
            <a:schemeClr val="accent1"/>
          </a:effectRef>
          <a:fontRef idx="minor"/>
        </p:style>
      </p:sp>
      <p:sp>
        <p:nvSpPr>
          <p:cNvPr id="262" name="CustomShape 6"/>
          <p:cNvSpPr/>
          <p:nvPr/>
        </p:nvSpPr>
        <p:spPr>
          <a:xfrm>
            <a:off x="285840" y="1285920"/>
            <a:ext cx="4000320" cy="3045534"/>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r>
              <a:rPr lang="en-IN" sz="1200" spc="-1" dirty="0">
                <a:solidFill>
                  <a:srgbClr val="595959"/>
                </a:solidFill>
                <a:latin typeface="Arial"/>
              </a:rPr>
              <a:t>At Organic and Craft, we faithfully ensure that Social or Technical Compliances are met! We offer prominent guidance to factories to become compliance ready and make the process happens for you!</a:t>
            </a:r>
          </a:p>
          <a:p>
            <a:endParaRPr lang="en-US" sz="1200" b="0" strike="noStrike" spc="-1" dirty="0">
              <a:latin typeface="Arial"/>
            </a:endParaRPr>
          </a:p>
          <a:p>
            <a:pPr marL="171450" indent="-171450">
              <a:lnSpc>
                <a:spcPct val="100000"/>
              </a:lnSpc>
              <a:buFont typeface="Arial" panose="020B0604020202020204" pitchFamily="34" charset="0"/>
              <a:buChar char="•"/>
            </a:pPr>
            <a:r>
              <a:rPr lang="en-IN" sz="1200" b="1" strike="noStrike" spc="-1" dirty="0" smtClean="0">
                <a:solidFill>
                  <a:srgbClr val="595959"/>
                </a:solidFill>
                <a:latin typeface="Arial"/>
              </a:rPr>
              <a:t>ISO</a:t>
            </a:r>
            <a:endParaRPr lang="en-US" sz="1200" b="0" strike="noStrike" spc="-1" dirty="0">
              <a:latin typeface="Arial"/>
            </a:endParaRPr>
          </a:p>
          <a:p>
            <a:pPr marL="171450" indent="-171450">
              <a:lnSpc>
                <a:spcPct val="100000"/>
              </a:lnSpc>
              <a:buFont typeface="Arial" panose="020B0604020202020204" pitchFamily="34" charset="0"/>
              <a:buChar char="•"/>
            </a:pPr>
            <a:r>
              <a:rPr lang="en-IN" sz="1200" b="1" strike="noStrike" spc="-1" dirty="0" smtClean="0">
                <a:solidFill>
                  <a:srgbClr val="595959"/>
                </a:solidFill>
                <a:latin typeface="Arial"/>
              </a:rPr>
              <a:t>SEDEX</a:t>
            </a:r>
            <a:endParaRPr lang="en-US" sz="1200" b="0" strike="noStrike" spc="-1" dirty="0">
              <a:latin typeface="Arial"/>
            </a:endParaRPr>
          </a:p>
          <a:p>
            <a:pPr marL="171450" indent="-171450">
              <a:lnSpc>
                <a:spcPct val="100000"/>
              </a:lnSpc>
              <a:buFont typeface="Arial" panose="020B0604020202020204" pitchFamily="34" charset="0"/>
              <a:buChar char="•"/>
            </a:pPr>
            <a:r>
              <a:rPr lang="en-IN" sz="1200" b="1" strike="noStrike" spc="-1" dirty="0" smtClean="0">
                <a:solidFill>
                  <a:srgbClr val="595959"/>
                </a:solidFill>
                <a:latin typeface="Arial"/>
              </a:rPr>
              <a:t>SA </a:t>
            </a:r>
            <a:r>
              <a:rPr lang="en-IN" sz="1200" b="1" strike="noStrike" spc="-1" dirty="0">
                <a:solidFill>
                  <a:srgbClr val="595959"/>
                </a:solidFill>
                <a:latin typeface="Arial"/>
              </a:rPr>
              <a:t>8000</a:t>
            </a:r>
            <a:endParaRPr lang="en-US" sz="1200" b="0" strike="noStrike" spc="-1" dirty="0">
              <a:latin typeface="Arial"/>
            </a:endParaRPr>
          </a:p>
          <a:p>
            <a:pPr marL="171450" indent="-171450">
              <a:lnSpc>
                <a:spcPct val="100000"/>
              </a:lnSpc>
              <a:buFont typeface="Arial" panose="020B0604020202020204" pitchFamily="34" charset="0"/>
              <a:buChar char="•"/>
            </a:pPr>
            <a:r>
              <a:rPr lang="en-IN" sz="1200" b="1" strike="noStrike" spc="-1" dirty="0" smtClean="0">
                <a:solidFill>
                  <a:srgbClr val="595959"/>
                </a:solidFill>
                <a:latin typeface="Arial"/>
              </a:rPr>
              <a:t>GOTS/ORGANIC </a:t>
            </a:r>
            <a:r>
              <a:rPr lang="en-IN" sz="1200" b="1" strike="noStrike" spc="-1" dirty="0">
                <a:solidFill>
                  <a:srgbClr val="595959"/>
                </a:solidFill>
                <a:latin typeface="Arial"/>
              </a:rPr>
              <a:t>CERTIFIED </a:t>
            </a:r>
            <a:endParaRPr lang="en-US" sz="1200" b="0" strike="noStrike" spc="-1" dirty="0">
              <a:latin typeface="Arial"/>
            </a:endParaRPr>
          </a:p>
          <a:p>
            <a:pPr marL="171450" indent="-171450">
              <a:lnSpc>
                <a:spcPct val="100000"/>
              </a:lnSpc>
              <a:buFont typeface="Arial" panose="020B0604020202020204" pitchFamily="34" charset="0"/>
              <a:buChar char="•"/>
            </a:pPr>
            <a:r>
              <a:rPr lang="en-IN" sz="1200" b="1" strike="noStrike" spc="-1" dirty="0" smtClean="0">
                <a:solidFill>
                  <a:srgbClr val="595959"/>
                </a:solidFill>
                <a:latin typeface="Arial"/>
              </a:rPr>
              <a:t>BSCI</a:t>
            </a:r>
            <a:endParaRPr lang="en-US" sz="1200" b="0" strike="noStrike" spc="-1" dirty="0">
              <a:latin typeface="Arial"/>
            </a:endParaRPr>
          </a:p>
          <a:p>
            <a:pPr marL="171450" indent="-171450">
              <a:lnSpc>
                <a:spcPct val="100000"/>
              </a:lnSpc>
              <a:buFont typeface="Arial" panose="020B0604020202020204" pitchFamily="34" charset="0"/>
              <a:buChar char="•"/>
            </a:pPr>
            <a:r>
              <a:rPr lang="en-IN" sz="1200" b="1" strike="noStrike" spc="-1" dirty="0" smtClean="0">
                <a:solidFill>
                  <a:srgbClr val="595959"/>
                </a:solidFill>
                <a:latin typeface="Arial"/>
              </a:rPr>
              <a:t>CTPAT</a:t>
            </a:r>
            <a:endParaRPr lang="en-US" sz="1200" b="0" strike="noStrike" spc="-1" dirty="0">
              <a:latin typeface="Arial"/>
            </a:endParaRPr>
          </a:p>
          <a:p>
            <a:pPr marL="171450" indent="-171450">
              <a:lnSpc>
                <a:spcPct val="100000"/>
              </a:lnSpc>
              <a:buFont typeface="Arial" panose="020B0604020202020204" pitchFamily="34" charset="0"/>
              <a:buChar char="•"/>
            </a:pPr>
            <a:r>
              <a:rPr lang="en-IN" sz="1200" b="1" strike="noStrike" spc="-1" dirty="0" smtClean="0">
                <a:solidFill>
                  <a:srgbClr val="595959"/>
                </a:solidFill>
                <a:latin typeface="Arial"/>
              </a:rPr>
              <a:t>OEKO-TEX</a:t>
            </a:r>
            <a:endParaRPr lang="en-US" sz="1200" b="0" strike="noStrike" spc="-1" dirty="0">
              <a:latin typeface="Arial"/>
            </a:endParaRPr>
          </a:p>
          <a:p>
            <a:pPr>
              <a:lnSpc>
                <a:spcPct val="100000"/>
              </a:lnSpc>
            </a:pPr>
            <a:r>
              <a:rPr lang="en-IN" sz="1200" b="1" strike="noStrike" spc="-1" dirty="0">
                <a:solidFill>
                  <a:srgbClr val="595959"/>
                </a:solidFill>
                <a:latin typeface="Arial"/>
              </a:rPr>
              <a:t> </a:t>
            </a:r>
            <a:endParaRPr lang="en-US" sz="1200" b="0" strike="noStrike" spc="-1" dirty="0">
              <a:latin typeface="Arial"/>
            </a:endParaRPr>
          </a:p>
          <a:p>
            <a:pPr>
              <a:lnSpc>
                <a:spcPct val="100000"/>
              </a:lnSpc>
            </a:pPr>
            <a:endParaRPr lang="en-US" sz="1200" b="0" strike="noStrike" spc="-1" dirty="0">
              <a:latin typeface="Arial"/>
            </a:endParaRPr>
          </a:p>
          <a:p>
            <a:pPr>
              <a:lnSpc>
                <a:spcPct val="100000"/>
              </a:lnSpc>
            </a:pPr>
            <a:endParaRPr lang="en-US" sz="1200" b="0" strike="noStrike" spc="-1" dirty="0">
              <a:latin typeface="Arial"/>
            </a:endParaRPr>
          </a:p>
          <a:p>
            <a:pPr>
              <a:lnSpc>
                <a:spcPct val="100000"/>
              </a:lnSpc>
            </a:pPr>
            <a:endParaRPr lang="en-US" sz="1200" b="0" strike="noStrike" spc="-1" dirty="0">
              <a:latin typeface="Arial"/>
            </a:endParaRPr>
          </a:p>
        </p:txBody>
      </p:sp>
      <p:sp>
        <p:nvSpPr>
          <p:cNvPr id="263" name="CustomShape 7"/>
          <p:cNvSpPr/>
          <p:nvPr/>
        </p:nvSpPr>
        <p:spPr>
          <a:xfrm>
            <a:off x="4429080" y="1963440"/>
            <a:ext cx="107640" cy="107640"/>
          </a:xfrm>
          <a:prstGeom prst="flowChartConnector">
            <a:avLst/>
          </a:prstGeom>
          <a:solidFill>
            <a:schemeClr val="accent3"/>
          </a:solidFill>
          <a:ln>
            <a:solidFill>
              <a:srgbClr val="FFFF00"/>
            </a:solidFill>
            <a:round/>
          </a:ln>
        </p:spPr>
        <p:style>
          <a:lnRef idx="2">
            <a:schemeClr val="accent1">
              <a:shade val="50000"/>
            </a:schemeClr>
          </a:lnRef>
          <a:fillRef idx="1">
            <a:schemeClr val="accent1"/>
          </a:fillRef>
          <a:effectRef idx="0">
            <a:schemeClr val="accent1"/>
          </a:effectRef>
          <a:fontRef idx="minor"/>
        </p:style>
      </p:sp>
      <p:sp>
        <p:nvSpPr>
          <p:cNvPr id="264" name="CustomShape 8"/>
          <p:cNvSpPr/>
          <p:nvPr/>
        </p:nvSpPr>
        <p:spPr>
          <a:xfrm>
            <a:off x="4572000" y="1308960"/>
            <a:ext cx="1856880" cy="471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1250" b="1" strike="noStrike" spc="-1">
                <a:solidFill>
                  <a:srgbClr val="FFFFFF"/>
                </a:solidFill>
                <a:latin typeface="Arial Black"/>
                <a:ea typeface="Tahoma"/>
              </a:rPr>
              <a:t>SOCIAL COMPLIANCE</a:t>
            </a:r>
            <a:endParaRPr lang="en-US" sz="1250" b="0" strike="noStrike" spc="-1">
              <a:latin typeface="Arial"/>
            </a:endParaRPr>
          </a:p>
        </p:txBody>
      </p:sp>
      <p:sp>
        <p:nvSpPr>
          <p:cNvPr id="265" name="CustomShape 9"/>
          <p:cNvSpPr/>
          <p:nvPr/>
        </p:nvSpPr>
        <p:spPr>
          <a:xfrm>
            <a:off x="4429080" y="2493000"/>
            <a:ext cx="107640" cy="107640"/>
          </a:xfrm>
          <a:prstGeom prst="flowChartConnector">
            <a:avLst/>
          </a:prstGeom>
          <a:solidFill>
            <a:schemeClr val="accent3"/>
          </a:solidFill>
          <a:ln>
            <a:solidFill>
              <a:srgbClr val="FFFF00"/>
            </a:solidFill>
            <a:round/>
          </a:ln>
        </p:spPr>
        <p:style>
          <a:lnRef idx="2">
            <a:schemeClr val="accent1">
              <a:shade val="50000"/>
            </a:schemeClr>
          </a:lnRef>
          <a:fillRef idx="1">
            <a:schemeClr val="accent1"/>
          </a:fillRef>
          <a:effectRef idx="0">
            <a:schemeClr val="accent1"/>
          </a:effectRef>
          <a:fontRef idx="minor"/>
        </p:style>
      </p:sp>
      <p:sp>
        <p:nvSpPr>
          <p:cNvPr id="266" name="CustomShape 10"/>
          <p:cNvSpPr/>
          <p:nvPr/>
        </p:nvSpPr>
        <p:spPr>
          <a:xfrm>
            <a:off x="4572000" y="1845000"/>
            <a:ext cx="1856880" cy="471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1250" b="1" strike="noStrike" spc="-1">
                <a:solidFill>
                  <a:srgbClr val="FFFFFF"/>
                </a:solidFill>
                <a:latin typeface="Arial Black"/>
                <a:ea typeface="Tahoma"/>
              </a:rPr>
              <a:t>TECHNICAL COMPLIANCE</a:t>
            </a:r>
            <a:endParaRPr lang="en-US" sz="1250" b="0" strike="noStrike" spc="-1">
              <a:latin typeface="Arial"/>
            </a:endParaRPr>
          </a:p>
        </p:txBody>
      </p:sp>
      <p:pic>
        <p:nvPicPr>
          <p:cNvPr id="268" name="Picture 1"/>
          <p:cNvPicPr/>
          <p:nvPr/>
        </p:nvPicPr>
        <p:blipFill>
          <a:blip r:embed="rId2"/>
          <a:stretch/>
        </p:blipFill>
        <p:spPr>
          <a:xfrm>
            <a:off x="6413760" y="1018440"/>
            <a:ext cx="1239840" cy="970200"/>
          </a:xfrm>
          <a:prstGeom prst="rect">
            <a:avLst/>
          </a:prstGeom>
          <a:ln w="3175">
            <a:solidFill>
              <a:schemeClr val="tx1">
                <a:lumMod val="50000"/>
                <a:lumOff val="50000"/>
              </a:schemeClr>
            </a:solidFill>
            <a:round/>
          </a:ln>
        </p:spPr>
      </p:pic>
      <p:pic>
        <p:nvPicPr>
          <p:cNvPr id="269" name="Picture 3"/>
          <p:cNvPicPr/>
          <p:nvPr/>
        </p:nvPicPr>
        <p:blipFill>
          <a:blip r:embed="rId3"/>
          <a:stretch/>
        </p:blipFill>
        <p:spPr>
          <a:xfrm>
            <a:off x="7758000" y="1358280"/>
            <a:ext cx="1278360" cy="1278360"/>
          </a:xfrm>
          <a:prstGeom prst="rect">
            <a:avLst/>
          </a:prstGeom>
          <a:ln w="3175">
            <a:solidFill>
              <a:schemeClr val="tx1">
                <a:lumMod val="50000"/>
                <a:lumOff val="50000"/>
              </a:schemeClr>
            </a:solidFill>
            <a:round/>
          </a:ln>
        </p:spPr>
      </p:pic>
      <p:pic>
        <p:nvPicPr>
          <p:cNvPr id="270" name="Picture 2"/>
          <p:cNvPicPr/>
          <p:nvPr/>
        </p:nvPicPr>
        <p:blipFill>
          <a:blip r:embed="rId4"/>
          <a:stretch/>
        </p:blipFill>
        <p:spPr>
          <a:xfrm>
            <a:off x="6412320" y="2108160"/>
            <a:ext cx="1243440" cy="1647720"/>
          </a:xfrm>
          <a:prstGeom prst="rect">
            <a:avLst/>
          </a:prstGeom>
          <a:ln w="3175">
            <a:solidFill>
              <a:schemeClr val="tx1">
                <a:lumMod val="50000"/>
                <a:lumOff val="50000"/>
              </a:schemeClr>
            </a:solidFill>
            <a:round/>
          </a:ln>
        </p:spPr>
      </p:pic>
      <p:pic>
        <p:nvPicPr>
          <p:cNvPr id="271" name="Picture 6"/>
          <p:cNvPicPr/>
          <p:nvPr/>
        </p:nvPicPr>
        <p:blipFill>
          <a:blip r:embed="rId5"/>
          <a:srcRect l="18734" r="17805"/>
          <a:stretch/>
        </p:blipFill>
        <p:spPr>
          <a:xfrm>
            <a:off x="7780680" y="2766240"/>
            <a:ext cx="1255320" cy="1097640"/>
          </a:xfrm>
          <a:prstGeom prst="rect">
            <a:avLst/>
          </a:prstGeom>
          <a:ln w="3175">
            <a:solidFill>
              <a:schemeClr val="tx1">
                <a:lumMod val="50000"/>
                <a:lumOff val="50000"/>
              </a:schemeClr>
            </a:solidFill>
            <a:round/>
          </a:ln>
        </p:spPr>
      </p:pic>
      <p:pic>
        <p:nvPicPr>
          <p:cNvPr id="272" name="Picture 7"/>
          <p:cNvPicPr/>
          <p:nvPr/>
        </p:nvPicPr>
        <p:blipFill>
          <a:blip r:embed="rId6"/>
          <a:stretch/>
        </p:blipFill>
        <p:spPr>
          <a:xfrm>
            <a:off x="6412320" y="4004640"/>
            <a:ext cx="2614680" cy="648000"/>
          </a:xfrm>
          <a:prstGeom prst="rect">
            <a:avLst/>
          </a:prstGeom>
          <a:ln w="3175">
            <a:solidFill>
              <a:schemeClr val="tx1">
                <a:lumMod val="50000"/>
                <a:lumOff val="50000"/>
              </a:schemeClr>
            </a:solidFill>
            <a:round/>
          </a:ln>
        </p:spPr>
      </p:pic>
      <p:pic>
        <p:nvPicPr>
          <p:cNvPr id="273" name="Picture 11"/>
          <p:cNvPicPr/>
          <p:nvPr/>
        </p:nvPicPr>
        <p:blipFill>
          <a:blip r:embed="rId7"/>
          <a:stretch/>
        </p:blipFill>
        <p:spPr>
          <a:xfrm>
            <a:off x="6412320" y="4750200"/>
            <a:ext cx="2618640" cy="622800"/>
          </a:xfrm>
          <a:prstGeom prst="rect">
            <a:avLst/>
          </a:prstGeom>
          <a:ln w="3175">
            <a:solidFill>
              <a:schemeClr val="tx1">
                <a:lumMod val="50000"/>
                <a:lumOff val="50000"/>
              </a:schemeClr>
            </a:solidFill>
            <a:round/>
          </a:ln>
        </p:spPr>
      </p:pic>
      <p:pic>
        <p:nvPicPr>
          <p:cNvPr id="274" name="Picture 12"/>
          <p:cNvPicPr/>
          <p:nvPr/>
        </p:nvPicPr>
        <p:blipFill>
          <a:blip r:embed="rId8"/>
          <a:stretch/>
        </p:blipFill>
        <p:spPr>
          <a:xfrm>
            <a:off x="6582600" y="5509080"/>
            <a:ext cx="2273760" cy="1078560"/>
          </a:xfrm>
          <a:prstGeom prst="rect">
            <a:avLst/>
          </a:prstGeom>
          <a:ln w="0">
            <a:solidFill>
              <a:schemeClr val="tx1">
                <a:lumMod val="65000"/>
                <a:lumOff val="35000"/>
              </a:schemeClr>
            </a:solidFill>
          </a:ln>
        </p:spPr>
      </p:pic>
      <p:pic>
        <p:nvPicPr>
          <p:cNvPr id="20" name="Picture 1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699902" y="12348"/>
            <a:ext cx="2431915" cy="900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5" name="Picture 9" descr="Container_Terminal_by_JorgeSchrauwen (1).jpg"/>
          <p:cNvPicPr/>
          <p:nvPr/>
        </p:nvPicPr>
        <p:blipFill>
          <a:blip r:embed="rId2">
            <a:lum bright="10000"/>
          </a:blip>
          <a:stretch/>
        </p:blipFill>
        <p:spPr>
          <a:xfrm>
            <a:off x="-37440" y="0"/>
            <a:ext cx="9218880" cy="6857640"/>
          </a:xfrm>
          <a:prstGeom prst="rect">
            <a:avLst/>
          </a:prstGeom>
          <a:ln w="0">
            <a:noFill/>
          </a:ln>
        </p:spPr>
      </p:pic>
      <p:sp>
        <p:nvSpPr>
          <p:cNvPr id="276" name="CustomShape 1"/>
          <p:cNvSpPr/>
          <p:nvPr/>
        </p:nvSpPr>
        <p:spPr>
          <a:xfrm>
            <a:off x="7452360" y="35280"/>
            <a:ext cx="1728000" cy="881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en-IN" sz="2600" b="0" strike="noStrike" spc="-1">
                <a:solidFill>
                  <a:srgbClr val="D9D9D9"/>
                </a:solidFill>
                <a:latin typeface="Palace Script MT"/>
              </a:rPr>
              <a:t>Make in India</a:t>
            </a:r>
            <a:endParaRPr lang="en-US" sz="26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 name="CustomShape 1"/>
          <p:cNvSpPr/>
          <p:nvPr/>
        </p:nvSpPr>
        <p:spPr>
          <a:xfrm>
            <a:off x="6413040" y="3870000"/>
            <a:ext cx="2543400" cy="2340720"/>
          </a:xfrm>
          <a:custGeom>
            <a:avLst/>
            <a:gdLst/>
            <a:ahLst/>
            <a:cxnLst/>
            <a:rect l="l" t="t" r="r" b="b"/>
            <a:pathLst>
              <a:path w="2543809" h="2341245">
                <a:moveTo>
                  <a:pt x="1271777" y="0"/>
                </a:moveTo>
                <a:lnTo>
                  <a:pt x="1167476" y="3879"/>
                </a:lnTo>
                <a:lnTo>
                  <a:pt x="1065496" y="15317"/>
                </a:lnTo>
                <a:lnTo>
                  <a:pt x="966165" y="34012"/>
                </a:lnTo>
                <a:lnTo>
                  <a:pt x="869810" y="59663"/>
                </a:lnTo>
                <a:lnTo>
                  <a:pt x="776758" y="91969"/>
                </a:lnTo>
                <a:lnTo>
                  <a:pt x="687337" y="130628"/>
                </a:lnTo>
                <a:lnTo>
                  <a:pt x="601874" y="175340"/>
                </a:lnTo>
                <a:lnTo>
                  <a:pt x="520696" y="225803"/>
                </a:lnTo>
                <a:lnTo>
                  <a:pt x="444131" y="281716"/>
                </a:lnTo>
                <a:lnTo>
                  <a:pt x="372507" y="342778"/>
                </a:lnTo>
                <a:lnTo>
                  <a:pt x="306150" y="408688"/>
                </a:lnTo>
                <a:lnTo>
                  <a:pt x="245388" y="479144"/>
                </a:lnTo>
                <a:lnTo>
                  <a:pt x="190549" y="553845"/>
                </a:lnTo>
                <a:lnTo>
                  <a:pt x="141959" y="632491"/>
                </a:lnTo>
                <a:lnTo>
                  <a:pt x="99947" y="714779"/>
                </a:lnTo>
                <a:lnTo>
                  <a:pt x="64839" y="800409"/>
                </a:lnTo>
                <a:lnTo>
                  <a:pt x="36963" y="889079"/>
                </a:lnTo>
                <a:lnTo>
                  <a:pt x="16646" y="980489"/>
                </a:lnTo>
                <a:lnTo>
                  <a:pt x="4216" y="1074337"/>
                </a:lnTo>
                <a:lnTo>
                  <a:pt x="0" y="1170322"/>
                </a:lnTo>
                <a:lnTo>
                  <a:pt x="4216" y="1266302"/>
                </a:lnTo>
                <a:lnTo>
                  <a:pt x="16646" y="1360146"/>
                </a:lnTo>
                <a:lnTo>
                  <a:pt x="36963" y="1451552"/>
                </a:lnTo>
                <a:lnTo>
                  <a:pt x="64839" y="1540220"/>
                </a:lnTo>
                <a:lnTo>
                  <a:pt x="99947" y="1625847"/>
                </a:lnTo>
                <a:lnTo>
                  <a:pt x="141959" y="1708134"/>
                </a:lnTo>
                <a:lnTo>
                  <a:pt x="190549" y="1786777"/>
                </a:lnTo>
                <a:lnTo>
                  <a:pt x="245388" y="1861478"/>
                </a:lnTo>
                <a:lnTo>
                  <a:pt x="306150" y="1931933"/>
                </a:lnTo>
                <a:lnTo>
                  <a:pt x="372507" y="1997842"/>
                </a:lnTo>
                <a:lnTo>
                  <a:pt x="444131" y="2058904"/>
                </a:lnTo>
                <a:lnTo>
                  <a:pt x="520696" y="2114817"/>
                </a:lnTo>
                <a:lnTo>
                  <a:pt x="601874" y="2165280"/>
                </a:lnTo>
                <a:lnTo>
                  <a:pt x="687337" y="2209992"/>
                </a:lnTo>
                <a:lnTo>
                  <a:pt x="776758" y="2248652"/>
                </a:lnTo>
                <a:lnTo>
                  <a:pt x="869810" y="2280958"/>
                </a:lnTo>
                <a:lnTo>
                  <a:pt x="966165" y="2306609"/>
                </a:lnTo>
                <a:lnTo>
                  <a:pt x="1065496" y="2325305"/>
                </a:lnTo>
                <a:lnTo>
                  <a:pt x="1167476" y="2336743"/>
                </a:lnTo>
                <a:lnTo>
                  <a:pt x="1271777" y="2340623"/>
                </a:lnTo>
                <a:lnTo>
                  <a:pt x="1376087" y="2336743"/>
                </a:lnTo>
                <a:lnTo>
                  <a:pt x="1478073" y="2325305"/>
                </a:lnTo>
                <a:lnTo>
                  <a:pt x="1577410" y="2306609"/>
                </a:lnTo>
                <a:lnTo>
                  <a:pt x="1673768" y="2280958"/>
                </a:lnTo>
                <a:lnTo>
                  <a:pt x="1766823" y="2248652"/>
                </a:lnTo>
                <a:lnTo>
                  <a:pt x="1856245" y="2209992"/>
                </a:lnTo>
                <a:lnTo>
                  <a:pt x="1941708" y="2165280"/>
                </a:lnTo>
                <a:lnTo>
                  <a:pt x="2022885" y="2114817"/>
                </a:lnTo>
                <a:lnTo>
                  <a:pt x="2099448" y="2058904"/>
                </a:lnTo>
                <a:lnTo>
                  <a:pt x="2171071" y="1997842"/>
                </a:lnTo>
                <a:lnTo>
                  <a:pt x="2237425" y="1931933"/>
                </a:lnTo>
                <a:lnTo>
                  <a:pt x="2298184" y="1861478"/>
                </a:lnTo>
                <a:lnTo>
                  <a:pt x="2353021" y="1786777"/>
                </a:lnTo>
                <a:lnTo>
                  <a:pt x="2401607" y="1708134"/>
                </a:lnTo>
                <a:lnTo>
                  <a:pt x="2443617" y="1625847"/>
                </a:lnTo>
                <a:lnTo>
                  <a:pt x="2478722" y="1540220"/>
                </a:lnTo>
                <a:lnTo>
                  <a:pt x="2506596" y="1451552"/>
                </a:lnTo>
                <a:lnTo>
                  <a:pt x="2526911" y="1360146"/>
                </a:lnTo>
                <a:lnTo>
                  <a:pt x="2539340" y="1266302"/>
                </a:lnTo>
                <a:lnTo>
                  <a:pt x="2543555" y="1170322"/>
                </a:lnTo>
                <a:lnTo>
                  <a:pt x="2539340" y="1074337"/>
                </a:lnTo>
                <a:lnTo>
                  <a:pt x="2526911" y="980489"/>
                </a:lnTo>
                <a:lnTo>
                  <a:pt x="2506596" y="889079"/>
                </a:lnTo>
                <a:lnTo>
                  <a:pt x="2478722" y="800409"/>
                </a:lnTo>
                <a:lnTo>
                  <a:pt x="2443617" y="714779"/>
                </a:lnTo>
                <a:lnTo>
                  <a:pt x="2401607" y="632491"/>
                </a:lnTo>
                <a:lnTo>
                  <a:pt x="2353021" y="553845"/>
                </a:lnTo>
                <a:lnTo>
                  <a:pt x="2298184" y="479144"/>
                </a:lnTo>
                <a:lnTo>
                  <a:pt x="2237425" y="408688"/>
                </a:lnTo>
                <a:lnTo>
                  <a:pt x="2171071" y="342778"/>
                </a:lnTo>
                <a:lnTo>
                  <a:pt x="2099448" y="281716"/>
                </a:lnTo>
                <a:lnTo>
                  <a:pt x="2022885" y="225803"/>
                </a:lnTo>
                <a:lnTo>
                  <a:pt x="1941708" y="175340"/>
                </a:lnTo>
                <a:lnTo>
                  <a:pt x="1856245" y="130628"/>
                </a:lnTo>
                <a:lnTo>
                  <a:pt x="1766823" y="91969"/>
                </a:lnTo>
                <a:lnTo>
                  <a:pt x="1673768" y="59663"/>
                </a:lnTo>
                <a:lnTo>
                  <a:pt x="1577410" y="34012"/>
                </a:lnTo>
                <a:lnTo>
                  <a:pt x="1478073" y="15317"/>
                </a:lnTo>
                <a:lnTo>
                  <a:pt x="1376087" y="3879"/>
                </a:lnTo>
                <a:lnTo>
                  <a:pt x="1271777" y="0"/>
                </a:lnTo>
                <a:close/>
              </a:path>
            </a:pathLst>
          </a:custGeom>
          <a:solidFill>
            <a:srgbClr val="FFD243"/>
          </a:solidFill>
          <a:ln w="0">
            <a:noFill/>
          </a:ln>
        </p:spPr>
        <p:style>
          <a:lnRef idx="0">
            <a:scrgbClr r="0" g="0" b="0"/>
          </a:lnRef>
          <a:fillRef idx="0">
            <a:scrgbClr r="0" g="0" b="0"/>
          </a:fillRef>
          <a:effectRef idx="0">
            <a:scrgbClr r="0" g="0" b="0"/>
          </a:effectRef>
          <a:fontRef idx="minor"/>
        </p:style>
      </p:sp>
      <p:sp>
        <p:nvSpPr>
          <p:cNvPr id="278" name="CustomShape 2"/>
          <p:cNvSpPr/>
          <p:nvPr/>
        </p:nvSpPr>
        <p:spPr>
          <a:xfrm>
            <a:off x="36360" y="27360"/>
            <a:ext cx="9143640" cy="6857640"/>
          </a:xfrm>
          <a:custGeom>
            <a:avLst/>
            <a:gdLst/>
            <a:ahLst/>
            <a:cxnLst/>
            <a:rect l="l" t="t" r="r" b="b"/>
            <a:pathLst>
              <a:path w="9144000" h="6858000">
                <a:moveTo>
                  <a:pt x="0" y="6857999"/>
                </a:moveTo>
                <a:lnTo>
                  <a:pt x="9143999" y="6857999"/>
                </a:lnTo>
                <a:lnTo>
                  <a:pt x="9143999" y="0"/>
                </a:lnTo>
                <a:lnTo>
                  <a:pt x="0" y="0"/>
                </a:lnTo>
                <a:lnTo>
                  <a:pt x="0" y="6857999"/>
                </a:lnTo>
                <a:close/>
              </a:path>
            </a:pathLst>
          </a:custGeom>
          <a:solidFill>
            <a:srgbClr val="FFFFFF"/>
          </a:solidFill>
          <a:ln w="0">
            <a:noFill/>
          </a:ln>
        </p:spPr>
        <p:style>
          <a:lnRef idx="0">
            <a:scrgbClr r="0" g="0" b="0"/>
          </a:lnRef>
          <a:fillRef idx="0">
            <a:scrgbClr r="0" g="0" b="0"/>
          </a:fillRef>
          <a:effectRef idx="0">
            <a:scrgbClr r="0" g="0" b="0"/>
          </a:effectRef>
          <a:fontRef idx="minor"/>
        </p:style>
      </p:sp>
      <p:sp>
        <p:nvSpPr>
          <p:cNvPr id="282" name="CustomShape 5"/>
          <p:cNvSpPr/>
          <p:nvPr/>
        </p:nvSpPr>
        <p:spPr>
          <a:xfrm>
            <a:off x="35640" y="4941000"/>
            <a:ext cx="2773440" cy="1568206"/>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IN" sz="1200" b="1" strike="noStrike" spc="-1" dirty="0">
                <a:solidFill>
                  <a:srgbClr val="595959"/>
                </a:solidFill>
                <a:latin typeface="Arial"/>
              </a:rPr>
              <a:t>Contact us :</a:t>
            </a:r>
            <a:endParaRPr lang="en-US" sz="1200" b="0" strike="noStrike" spc="-1" dirty="0">
              <a:latin typeface="Arial"/>
            </a:endParaRPr>
          </a:p>
          <a:p>
            <a:pPr>
              <a:lnSpc>
                <a:spcPct val="100000"/>
              </a:lnSpc>
            </a:pPr>
            <a:r>
              <a:rPr lang="en-IN" sz="1200" b="1" strike="noStrike" spc="-1" dirty="0" smtClean="0">
                <a:solidFill>
                  <a:srgbClr val="220022"/>
                </a:solidFill>
                <a:latin typeface="Arial Black"/>
              </a:rPr>
              <a:t>Organic And Craft</a:t>
            </a:r>
            <a:endParaRPr lang="en-US" sz="1200" b="0" strike="noStrike" spc="-1" dirty="0">
              <a:latin typeface="Arial"/>
            </a:endParaRPr>
          </a:p>
          <a:p>
            <a:pPr>
              <a:lnSpc>
                <a:spcPct val="100000"/>
              </a:lnSpc>
            </a:pPr>
            <a:r>
              <a:rPr lang="en-IN" sz="1200" spc="-1" dirty="0">
                <a:solidFill>
                  <a:srgbClr val="595959"/>
                </a:solidFill>
                <a:latin typeface="Arial"/>
              </a:rPr>
              <a:t>A-9 Garden </a:t>
            </a:r>
            <a:r>
              <a:rPr lang="en-IN" sz="1200" spc="-1" dirty="0" err="1">
                <a:solidFill>
                  <a:srgbClr val="595959"/>
                </a:solidFill>
                <a:latin typeface="Arial"/>
              </a:rPr>
              <a:t>Enclave,Jalpura</a:t>
            </a:r>
            <a:r>
              <a:rPr lang="en-IN" sz="1200" spc="-1" dirty="0">
                <a:solidFill>
                  <a:srgbClr val="595959"/>
                </a:solidFill>
                <a:latin typeface="Arial"/>
              </a:rPr>
              <a:t/>
            </a:r>
            <a:br>
              <a:rPr lang="en-IN" sz="1200" spc="-1" dirty="0">
                <a:solidFill>
                  <a:srgbClr val="595959"/>
                </a:solidFill>
                <a:latin typeface="Arial"/>
              </a:rPr>
            </a:br>
            <a:r>
              <a:rPr lang="en-IN" sz="1200" spc="-1" dirty="0" err="1">
                <a:solidFill>
                  <a:srgbClr val="595959"/>
                </a:solidFill>
                <a:latin typeface="Arial"/>
              </a:rPr>
              <a:t>Ecotech</a:t>
            </a:r>
            <a:r>
              <a:rPr lang="en-IN" sz="1200" spc="-1" dirty="0">
                <a:solidFill>
                  <a:srgbClr val="595959"/>
                </a:solidFill>
                <a:latin typeface="Arial"/>
              </a:rPr>
              <a:t> Sec-1, </a:t>
            </a:r>
            <a:r>
              <a:rPr lang="en-IN" sz="1200" spc="-1" dirty="0" smtClean="0">
                <a:solidFill>
                  <a:srgbClr val="595959"/>
                </a:solidFill>
                <a:latin typeface="Arial"/>
              </a:rPr>
              <a:t>Uttar </a:t>
            </a:r>
            <a:r>
              <a:rPr lang="en-IN" sz="1200" spc="-1" dirty="0">
                <a:solidFill>
                  <a:srgbClr val="595959"/>
                </a:solidFill>
                <a:latin typeface="Arial"/>
              </a:rPr>
              <a:t>Pradesh</a:t>
            </a:r>
            <a:br>
              <a:rPr lang="en-IN" sz="1200" spc="-1" dirty="0">
                <a:solidFill>
                  <a:srgbClr val="595959"/>
                </a:solidFill>
                <a:latin typeface="Arial"/>
              </a:rPr>
            </a:br>
            <a:r>
              <a:rPr lang="en-IN" sz="1200" spc="-1" dirty="0">
                <a:solidFill>
                  <a:srgbClr val="595959"/>
                </a:solidFill>
                <a:latin typeface="Arial"/>
              </a:rPr>
              <a:t>Greater Noida-201306 ( INDIA)</a:t>
            </a:r>
          </a:p>
          <a:p>
            <a:pPr>
              <a:lnSpc>
                <a:spcPct val="100000"/>
              </a:lnSpc>
            </a:pPr>
            <a:r>
              <a:rPr lang="en-IN" sz="1200" b="0" strike="noStrike" spc="-1" dirty="0" smtClean="0">
                <a:solidFill>
                  <a:srgbClr val="595959"/>
                </a:solidFill>
                <a:latin typeface="Arial"/>
              </a:rPr>
              <a:t>Phone</a:t>
            </a:r>
            <a:r>
              <a:rPr lang="en-IN" sz="1200" b="0" strike="noStrike" spc="-1" dirty="0">
                <a:solidFill>
                  <a:srgbClr val="595959"/>
                </a:solidFill>
                <a:latin typeface="Arial"/>
              </a:rPr>
              <a:t>: +</a:t>
            </a:r>
            <a:r>
              <a:rPr lang="en-IN" sz="1200" b="0" strike="noStrike" spc="-1" dirty="0" smtClean="0">
                <a:solidFill>
                  <a:srgbClr val="595959"/>
                </a:solidFill>
                <a:latin typeface="Arial"/>
              </a:rPr>
              <a:t>91-9599774862</a:t>
            </a:r>
            <a:endParaRPr lang="en-US" sz="1200" b="0" strike="noStrike" spc="-1" dirty="0">
              <a:latin typeface="Arial"/>
            </a:endParaRPr>
          </a:p>
          <a:p>
            <a:pPr>
              <a:lnSpc>
                <a:spcPct val="100000"/>
              </a:lnSpc>
            </a:pPr>
            <a:r>
              <a:rPr lang="en-IN" sz="1200" b="0" u="sng" strike="noStrike" spc="-1" dirty="0" smtClean="0">
                <a:solidFill>
                  <a:srgbClr val="5959FF"/>
                </a:solidFill>
                <a:uFillTx/>
                <a:latin typeface="Arial"/>
                <a:hlinkClick r:id="rId3"/>
              </a:rPr>
              <a:t>enquiry@organicandcraft.com</a:t>
            </a:r>
            <a:r>
              <a:rPr lang="en-IN" sz="1200" b="0" strike="noStrike" spc="-1" dirty="0" smtClean="0">
                <a:solidFill>
                  <a:srgbClr val="595959"/>
                </a:solidFill>
                <a:latin typeface="Arial"/>
              </a:rPr>
              <a:t> </a:t>
            </a:r>
            <a:endParaRPr lang="en-US" sz="1200" b="0" strike="noStrike" spc="-1" dirty="0">
              <a:latin typeface="Arial"/>
            </a:endParaRPr>
          </a:p>
          <a:p>
            <a:pPr>
              <a:lnSpc>
                <a:spcPct val="100000"/>
              </a:lnSpc>
            </a:pPr>
            <a:r>
              <a:rPr lang="en-IN" sz="1200" b="0" u="sng" strike="noStrike" spc="-1" dirty="0" smtClean="0">
                <a:solidFill>
                  <a:srgbClr val="0000FF"/>
                </a:solidFill>
                <a:uFillTx/>
                <a:latin typeface="Arial"/>
                <a:hlinkClick r:id="rId4"/>
              </a:rPr>
              <a:t>www.organicandcraft.com</a:t>
            </a:r>
            <a:endParaRPr lang="en-US" sz="1200" b="0" strike="noStrike" spc="-1" dirty="0">
              <a:latin typeface="Arial"/>
            </a:endParaRPr>
          </a:p>
        </p:txBody>
      </p:sp>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8720" y="1176948"/>
            <a:ext cx="6647688" cy="201877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9809</TotalTime>
  <Words>1514</Words>
  <Application>Microsoft Office PowerPoint</Application>
  <PresentationFormat>On-screen Show (4:3)</PresentationFormat>
  <Paragraphs>287</Paragraphs>
  <Slides>21</Slides>
  <Notes>2</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21</vt:i4>
      </vt:variant>
    </vt:vector>
  </HeadingPairs>
  <TitlesOfParts>
    <vt:vector size="32" baseType="lpstr">
      <vt:lpstr>Arial</vt:lpstr>
      <vt:lpstr>Arial Black</vt:lpstr>
      <vt:lpstr>Calibri</vt:lpstr>
      <vt:lpstr>DejaVu Sans</vt:lpstr>
      <vt:lpstr>Palace Script MT</vt:lpstr>
      <vt:lpstr>Symbol</vt:lpstr>
      <vt:lpstr>Tahoma</vt:lpstr>
      <vt:lpstr>Times New Roman</vt:lpstr>
      <vt:lpstr>Wingdings</vt: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subject/>
  <dc:creator>admin</dc:creator>
  <dc:description/>
  <cp:lastModifiedBy>HP</cp:lastModifiedBy>
  <cp:revision>415</cp:revision>
  <cp:lastPrinted>2020-02-04T06:37:51Z</cp:lastPrinted>
  <dcterms:created xsi:type="dcterms:W3CDTF">2014-07-12T06:35:11Z</dcterms:created>
  <dcterms:modified xsi:type="dcterms:W3CDTF">2020-10-07T10:57:14Z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15.0000</vt:lpwstr>
  </property>
  <property fmtid="{D5CDD505-2E9C-101B-9397-08002B2CF9AE}" pid="3" name="HiddenSlides">
    <vt:i4>0</vt:i4>
  </property>
  <property fmtid="{D5CDD505-2E9C-101B-9397-08002B2CF9AE}" pid="4" name="HyperlinksChanged">
    <vt:bool>false</vt:bool>
  </property>
  <property fmtid="{D5CDD505-2E9C-101B-9397-08002B2CF9AE}" pid="5" name="LinksUpToDate">
    <vt:bool>false</vt:bool>
  </property>
  <property fmtid="{D5CDD505-2E9C-101B-9397-08002B2CF9AE}" pid="6" name="MMClips">
    <vt:i4>0</vt:i4>
  </property>
  <property fmtid="{D5CDD505-2E9C-101B-9397-08002B2CF9AE}" pid="7" name="Notes">
    <vt:i4>2</vt:i4>
  </property>
  <property fmtid="{D5CDD505-2E9C-101B-9397-08002B2CF9AE}" pid="8" name="PresentationFormat">
    <vt:lpwstr>On-screen Show (4:3)</vt:lpwstr>
  </property>
  <property fmtid="{D5CDD505-2E9C-101B-9397-08002B2CF9AE}" pid="9" name="ScaleCrop">
    <vt:bool>false</vt:bool>
  </property>
  <property fmtid="{D5CDD505-2E9C-101B-9397-08002B2CF9AE}" pid="10" name="ShareDoc">
    <vt:bool>false</vt:bool>
  </property>
  <property fmtid="{D5CDD505-2E9C-101B-9397-08002B2CF9AE}" pid="11" name="Slides">
    <vt:i4>21</vt:i4>
  </property>
</Properties>
</file>